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3" r:id="rId5"/>
    <p:sldId id="277" r:id="rId6"/>
    <p:sldId id="279" r:id="rId7"/>
    <p:sldId id="256" r:id="rId8"/>
    <p:sldId id="270" r:id="rId9"/>
    <p:sldId id="280" r:id="rId10"/>
    <p:sldId id="257" r:id="rId11"/>
    <p:sldId id="281" r:id="rId12"/>
    <p:sldId id="296" r:id="rId13"/>
    <p:sldId id="282" r:id="rId14"/>
    <p:sldId id="297" r:id="rId15"/>
    <p:sldId id="283" r:id="rId16"/>
    <p:sldId id="298" r:id="rId17"/>
    <p:sldId id="294" r:id="rId18"/>
    <p:sldId id="295" r:id="rId19"/>
    <p:sldId id="284" r:id="rId20"/>
    <p:sldId id="299" r:id="rId21"/>
    <p:sldId id="272" r:id="rId22"/>
    <p:sldId id="285" r:id="rId23"/>
    <p:sldId id="286" r:id="rId24"/>
    <p:sldId id="287" r:id="rId25"/>
    <p:sldId id="300" r:id="rId26"/>
    <p:sldId id="288" r:id="rId27"/>
    <p:sldId id="301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4"/>
    <p:restoredTop sz="94701"/>
  </p:normalViewPr>
  <p:slideViewPr>
    <p:cSldViewPr snapToGrid="0" snapToObjects="1">
      <p:cViewPr>
        <p:scale>
          <a:sx n="66" d="100"/>
          <a:sy n="66" d="100"/>
        </p:scale>
        <p:origin x="688" y="5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Buritica, Jacobo" userId="S::jacoborobledobur@ufl.edu::9ce0d93f-1eb4-4c9a-93d5-d642e66d9527" providerId="AD" clId="Web-{EAEE5923-0944-E6B2-E803-EF3BF1E54262}"/>
    <pc:docChg chg="modSld">
      <pc:chgData name="Robledo Buritica, Jacobo" userId="S::jacoborobledobur@ufl.edu::9ce0d93f-1eb4-4c9a-93d5-d642e66d9527" providerId="AD" clId="Web-{EAEE5923-0944-E6B2-E803-EF3BF1E54262}" dt="2025-07-24T14:15:54.813" v="6" actId="20577"/>
      <pc:docMkLst>
        <pc:docMk/>
      </pc:docMkLst>
      <pc:sldChg chg="modSp">
        <pc:chgData name="Robledo Buritica, Jacobo" userId="S::jacoborobledobur@ufl.edu::9ce0d93f-1eb4-4c9a-93d5-d642e66d9527" providerId="AD" clId="Web-{EAEE5923-0944-E6B2-E803-EF3BF1E54262}" dt="2025-07-24T14:15:54.813" v="6" actId="20577"/>
        <pc:sldMkLst>
          <pc:docMk/>
          <pc:sldMk cId="358951122" sldId="273"/>
        </pc:sldMkLst>
        <pc:spChg chg="mod">
          <ac:chgData name="Robledo Buritica, Jacobo" userId="S::jacoborobledobur@ufl.edu::9ce0d93f-1eb4-4c9a-93d5-d642e66d9527" providerId="AD" clId="Web-{EAEE5923-0944-E6B2-E803-EF3BF1E54262}" dt="2025-07-24T14:15:54.813" v="6" actId="20577"/>
          <ac:spMkLst>
            <pc:docMk/>
            <pc:sldMk cId="358951122" sldId="273"/>
            <ac:spMk id="5" creationId="{B486B1A6-4B85-8D74-6991-B7530774BB3B}"/>
          </ac:spMkLst>
        </pc:spChg>
      </pc:sldChg>
    </pc:docChg>
  </pc:docChgLst>
  <pc:docChgLst>
    <pc:chgData name="Robledo Buritica, Jacobo" userId="9ce0d93f-1eb4-4c9a-93d5-d642e66d9527" providerId="ADAL" clId="{167DD0AF-E0CB-4E04-9EEF-512F620E3C1E}"/>
    <pc:docChg chg="undo custSel addSld delSld modSld sldOrd modMainMaster">
      <pc:chgData name="Robledo Buritica, Jacobo" userId="9ce0d93f-1eb4-4c9a-93d5-d642e66d9527" providerId="ADAL" clId="{167DD0AF-E0CB-4E04-9EEF-512F620E3C1E}" dt="2025-07-15T20:15:35.753" v="1241" actId="478"/>
      <pc:docMkLst>
        <pc:docMk/>
      </pc:docMkLst>
      <pc:sldChg chg="addSp delSp modSp del mod">
        <pc:chgData name="Robledo Buritica, Jacobo" userId="9ce0d93f-1eb4-4c9a-93d5-d642e66d9527" providerId="ADAL" clId="{167DD0AF-E0CB-4E04-9EEF-512F620E3C1E}" dt="2025-07-15T15:35:28.320" v="838" actId="2696"/>
        <pc:sldMkLst>
          <pc:docMk/>
          <pc:sldMk cId="0" sldId="256"/>
        </pc:sldMkLst>
      </pc:sldChg>
      <pc:sldChg chg="modSp add mod">
        <pc:chgData name="Robledo Buritica, Jacobo" userId="9ce0d93f-1eb4-4c9a-93d5-d642e66d9527" providerId="ADAL" clId="{167DD0AF-E0CB-4E04-9EEF-512F620E3C1E}" dt="2025-07-15T15:39:43.064" v="878" actId="26606"/>
        <pc:sldMkLst>
          <pc:docMk/>
          <pc:sldMk cId="3186571022" sldId="256"/>
        </pc:sldMkLst>
        <pc:spChg chg="mod">
          <ac:chgData name="Robledo Buritica, Jacobo" userId="9ce0d93f-1eb4-4c9a-93d5-d642e66d9527" providerId="ADAL" clId="{167DD0AF-E0CB-4E04-9EEF-512F620E3C1E}" dt="2025-07-15T15:36:30.137" v="845" actId="20577"/>
          <ac:spMkLst>
            <pc:docMk/>
            <pc:sldMk cId="3186571022" sldId="256"/>
            <ac:spMk id="2" creationId="{00000000-0000-0000-0000-000000000000}"/>
          </ac:spMkLst>
        </pc:spChg>
        <pc:graphicFrameChg chg="modGraphic">
          <ac:chgData name="Robledo Buritica, Jacobo" userId="9ce0d93f-1eb4-4c9a-93d5-d642e66d9527" providerId="ADAL" clId="{167DD0AF-E0CB-4E04-9EEF-512F620E3C1E}" dt="2025-07-15T15:39:43.064" v="878" actId="26606"/>
          <ac:graphicFrameMkLst>
            <pc:docMk/>
            <pc:sldMk cId="3186571022" sldId="256"/>
            <ac:graphicFrameMk id="1028" creationId="{3991CECB-6124-39AF-B6A7-4F3F41784BBA}"/>
          </ac:graphicFrameMkLst>
        </pc:graphicFrameChg>
      </pc:sldChg>
      <pc:sldChg chg="addSp modSp mod ord setBg">
        <pc:chgData name="Robledo Buritica, Jacobo" userId="9ce0d93f-1eb4-4c9a-93d5-d642e66d9527" providerId="ADAL" clId="{167DD0AF-E0CB-4E04-9EEF-512F620E3C1E}" dt="2025-07-15T15:41:19.858" v="887"/>
        <pc:sldMkLst>
          <pc:docMk/>
          <pc:sldMk cId="0" sldId="257"/>
        </pc:sldMkLst>
        <pc:spChg chg="mod">
          <ac:chgData name="Robledo Buritica, Jacobo" userId="9ce0d93f-1eb4-4c9a-93d5-d642e66d9527" providerId="ADAL" clId="{167DD0AF-E0CB-4E04-9EEF-512F620E3C1E}" dt="2025-07-14T18:59:14.269" v="109" actId="26606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Robledo Buritica, Jacobo" userId="9ce0d93f-1eb4-4c9a-93d5-d642e66d9527" providerId="ADAL" clId="{167DD0AF-E0CB-4E04-9EEF-512F620E3C1E}" dt="2025-07-14T19:03:43.806" v="223" actId="14100"/>
          <ac:spMkLst>
            <pc:docMk/>
            <pc:sldMk cId="0" sldId="257"/>
            <ac:spMk id="3" creationId="{00000000-0000-0000-0000-000000000000}"/>
          </ac:spMkLst>
        </pc:spChg>
        <pc:spChg chg="add">
          <ac:chgData name="Robledo Buritica, Jacobo" userId="9ce0d93f-1eb4-4c9a-93d5-d642e66d9527" providerId="ADAL" clId="{167DD0AF-E0CB-4E04-9EEF-512F620E3C1E}" dt="2025-07-14T18:59:14.269" v="109" actId="26606"/>
          <ac:spMkLst>
            <pc:docMk/>
            <pc:sldMk cId="0" sldId="257"/>
            <ac:spMk id="13" creationId="{637B2035-1FCB-439A-B421-095E136C7E07}"/>
          </ac:spMkLst>
        </pc:spChg>
        <pc:spChg chg="add">
          <ac:chgData name="Robledo Buritica, Jacobo" userId="9ce0d93f-1eb4-4c9a-93d5-d642e66d9527" providerId="ADAL" clId="{167DD0AF-E0CB-4E04-9EEF-512F620E3C1E}" dt="2025-07-14T18:59:14.269" v="109" actId="26606"/>
          <ac:spMkLst>
            <pc:docMk/>
            <pc:sldMk cId="0" sldId="257"/>
            <ac:spMk id="15" creationId="{676D6CDF-C512-4739-B158-55EE955EFA39}"/>
          </ac:spMkLst>
        </pc:spChg>
        <pc:picChg chg="mod modCrop">
          <ac:chgData name="Robledo Buritica, Jacobo" userId="9ce0d93f-1eb4-4c9a-93d5-d642e66d9527" providerId="ADAL" clId="{167DD0AF-E0CB-4E04-9EEF-512F620E3C1E}" dt="2025-07-14T19:03:31.663" v="221" actId="1036"/>
          <ac:picMkLst>
            <pc:docMk/>
            <pc:sldMk cId="0" sldId="257"/>
            <ac:picMk id="8" creationId="{06D5F14B-3FE4-8502-14C8-19E9352E1ECA}"/>
          </ac:picMkLst>
        </pc:picChg>
      </pc:sldChg>
      <pc:sldChg chg="addSp delSp modSp del mod setBg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58"/>
        </pc:sldMkLst>
      </pc:sldChg>
      <pc:sldChg chg="addSp delSp modSp del mod setBg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59"/>
        </pc:sldMkLst>
      </pc:sldChg>
      <pc:sldChg chg="addSp delSp modSp del mod setBg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0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1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2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3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4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5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6"/>
        </pc:sldMkLst>
      </pc:sldChg>
      <pc:sldChg chg="del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0" sldId="267"/>
        </pc:sldMkLst>
      </pc:sldChg>
      <pc:sldChg chg="modSp del mod ord">
        <pc:chgData name="Robledo Buritica, Jacobo" userId="9ce0d93f-1eb4-4c9a-93d5-d642e66d9527" providerId="ADAL" clId="{167DD0AF-E0CB-4E04-9EEF-512F620E3C1E}" dt="2025-07-15T15:35:28.320" v="838" actId="2696"/>
        <pc:sldMkLst>
          <pc:docMk/>
          <pc:sldMk cId="668277696" sldId="270"/>
        </pc:sldMkLst>
      </pc:sldChg>
      <pc:sldChg chg="modSp add mod">
        <pc:chgData name="Robledo Buritica, Jacobo" userId="9ce0d93f-1eb4-4c9a-93d5-d642e66d9527" providerId="ADAL" clId="{167DD0AF-E0CB-4E04-9EEF-512F620E3C1E}" dt="2025-07-15T15:36:35.878" v="847" actId="20577"/>
        <pc:sldMkLst>
          <pc:docMk/>
          <pc:sldMk cId="1335778581" sldId="270"/>
        </pc:sldMkLst>
        <pc:spChg chg="mod">
          <ac:chgData name="Robledo Buritica, Jacobo" userId="9ce0d93f-1eb4-4c9a-93d5-d642e66d9527" providerId="ADAL" clId="{167DD0AF-E0CB-4E04-9EEF-512F620E3C1E}" dt="2025-07-15T15:36:35.878" v="847" actId="20577"/>
          <ac:spMkLst>
            <pc:docMk/>
            <pc:sldMk cId="1335778581" sldId="270"/>
            <ac:spMk id="2" creationId="{00000000-0000-0000-0000-000000000000}"/>
          </ac:spMkLst>
        </pc:spChg>
      </pc:sldChg>
      <pc:sldChg chg="addSp modSp del mod setBg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3444106440" sldId="271"/>
        </pc:sldMkLst>
      </pc:sldChg>
      <pc:sldChg chg="addSp modSp mod ord">
        <pc:chgData name="Robledo Buritica, Jacobo" userId="9ce0d93f-1eb4-4c9a-93d5-d642e66d9527" providerId="ADAL" clId="{167DD0AF-E0CB-4E04-9EEF-512F620E3C1E}" dt="2025-07-15T18:37:13.804" v="948"/>
        <pc:sldMkLst>
          <pc:docMk/>
          <pc:sldMk cId="2883014868" sldId="272"/>
        </pc:sldMkLst>
        <pc:spChg chg="add mod">
          <ac:chgData name="Robledo Buritica, Jacobo" userId="9ce0d93f-1eb4-4c9a-93d5-d642e66d9527" providerId="ADAL" clId="{167DD0AF-E0CB-4E04-9EEF-512F620E3C1E}" dt="2025-07-14T19:38:49.602" v="464" actId="1076"/>
          <ac:spMkLst>
            <pc:docMk/>
            <pc:sldMk cId="2883014868" sldId="272"/>
            <ac:spMk id="2" creationId="{E6DCB2B3-9891-5EC5-7247-7747C671E090}"/>
          </ac:spMkLst>
        </pc:spChg>
        <pc:spChg chg="add mod">
          <ac:chgData name="Robledo Buritica, Jacobo" userId="9ce0d93f-1eb4-4c9a-93d5-d642e66d9527" providerId="ADAL" clId="{167DD0AF-E0CB-4E04-9EEF-512F620E3C1E}" dt="2025-07-14T19:38:55.672" v="466" actId="1076"/>
          <ac:spMkLst>
            <pc:docMk/>
            <pc:sldMk cId="2883014868" sldId="272"/>
            <ac:spMk id="3" creationId="{90359BBE-E8FE-F16B-A5DD-0FB05F32465E}"/>
          </ac:spMkLst>
        </pc:spChg>
        <pc:spChg chg="mod">
          <ac:chgData name="Robledo Buritica, Jacobo" userId="9ce0d93f-1eb4-4c9a-93d5-d642e66d9527" providerId="ADAL" clId="{167DD0AF-E0CB-4E04-9EEF-512F620E3C1E}" dt="2025-07-14T19:39:28.764" v="495" actId="20577"/>
          <ac:spMkLst>
            <pc:docMk/>
            <pc:sldMk cId="2883014868" sldId="272"/>
            <ac:spMk id="4" creationId="{7CFBDCEA-7E55-23B4-2E4E-35B6F865A559}"/>
          </ac:spMkLst>
        </pc:spChg>
        <pc:spChg chg="add mod">
          <ac:chgData name="Robledo Buritica, Jacobo" userId="9ce0d93f-1eb4-4c9a-93d5-d642e66d9527" providerId="ADAL" clId="{167DD0AF-E0CB-4E04-9EEF-512F620E3C1E}" dt="2025-07-14T19:38:52.972" v="465" actId="1076"/>
          <ac:spMkLst>
            <pc:docMk/>
            <pc:sldMk cId="2883014868" sldId="272"/>
            <ac:spMk id="5" creationId="{6B75C6D2-8F20-33D0-4A63-CFC5B8D6DF26}"/>
          </ac:spMkLst>
        </pc:spChg>
        <pc:spChg chg="add mod">
          <ac:chgData name="Robledo Buritica, Jacobo" userId="9ce0d93f-1eb4-4c9a-93d5-d642e66d9527" providerId="ADAL" clId="{167DD0AF-E0CB-4E04-9EEF-512F620E3C1E}" dt="2025-07-14T19:38:40.355" v="460" actId="1076"/>
          <ac:spMkLst>
            <pc:docMk/>
            <pc:sldMk cId="2883014868" sldId="272"/>
            <ac:spMk id="6" creationId="{AEFAF49E-A727-4B02-192C-8875060E5A95}"/>
          </ac:spMkLst>
        </pc:spChg>
        <pc:picChg chg="mod">
          <ac:chgData name="Robledo Buritica, Jacobo" userId="9ce0d93f-1eb4-4c9a-93d5-d642e66d9527" providerId="ADAL" clId="{167DD0AF-E0CB-4E04-9EEF-512F620E3C1E}" dt="2025-07-14T19:38:42.427" v="463" actId="1035"/>
          <ac:picMkLst>
            <pc:docMk/>
            <pc:sldMk cId="2883014868" sldId="272"/>
            <ac:picMk id="7170" creationId="{21BB4E5D-32B8-6B10-B7F4-602A1BD8430F}"/>
          </ac:picMkLst>
        </pc:picChg>
      </pc:sldChg>
      <pc:sldChg chg="addSp delSp modSp new mod ord setBg modClrScheme chgLayout">
        <pc:chgData name="Robledo Buritica, Jacobo" userId="9ce0d93f-1eb4-4c9a-93d5-d642e66d9527" providerId="ADAL" clId="{167DD0AF-E0CB-4E04-9EEF-512F620E3C1E}" dt="2025-07-14T18:45:25.359" v="34" actId="20577"/>
        <pc:sldMkLst>
          <pc:docMk/>
          <pc:sldMk cId="358951122" sldId="273"/>
        </pc:sldMkLst>
        <pc:spChg chg="add mod or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4" creationId="{1834DAC7-A4DE-7725-B9D2-F1A5A412CD3B}"/>
          </ac:spMkLst>
        </pc:spChg>
        <pc:spChg chg="add mod ord">
          <ac:chgData name="Robledo Buritica, Jacobo" userId="9ce0d93f-1eb4-4c9a-93d5-d642e66d9527" providerId="ADAL" clId="{167DD0AF-E0CB-4E04-9EEF-512F620E3C1E}" dt="2025-07-14T18:45:25.359" v="34" actId="20577"/>
          <ac:spMkLst>
            <pc:docMk/>
            <pc:sldMk cId="358951122" sldId="273"/>
            <ac:spMk id="5" creationId="{B486B1A6-4B85-8D74-6991-B7530774BB3B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10" creationId="{0E30439A-8A5B-46EC-8283-9B6B031D40D0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12" creationId="{5CEAD642-85CF-4750-8432-7C80C901F001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14" creationId="{FA33EEAE-15D5-4119-8C1E-89D943F911EF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16" creationId="{730D8B3B-9B80-4025-B934-26DC7D7CD231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18" creationId="{B5A1B09C-1565-46F8-B70F-621C5EB48A09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20" creationId="{8C516CC8-80AC-446C-A56E-9F54B7210402}"/>
          </ac:spMkLst>
        </pc:spChg>
        <pc:spChg chg="add">
          <ac:chgData name="Robledo Buritica, Jacobo" userId="9ce0d93f-1eb4-4c9a-93d5-d642e66d9527" providerId="ADAL" clId="{167DD0AF-E0CB-4E04-9EEF-512F620E3C1E}" dt="2025-07-14T18:45:11.336" v="14" actId="26606"/>
          <ac:spMkLst>
            <pc:docMk/>
            <pc:sldMk cId="358951122" sldId="273"/>
            <ac:spMk id="22" creationId="{53947E58-F088-49F1-A3D1-DEA690192E84}"/>
          </ac:spMkLst>
        </pc:spChg>
      </pc:sldChg>
      <pc:sldChg chg="new del">
        <pc:chgData name="Robledo Buritica, Jacobo" userId="9ce0d93f-1eb4-4c9a-93d5-d642e66d9527" providerId="ADAL" clId="{167DD0AF-E0CB-4E04-9EEF-512F620E3C1E}" dt="2025-07-14T18:35:35.679" v="1" actId="47"/>
        <pc:sldMkLst>
          <pc:docMk/>
          <pc:sldMk cId="951185796" sldId="273"/>
        </pc:sldMkLst>
      </pc:sldChg>
      <pc:sldChg chg="addSp delSp modSp new del mod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3656416970" sldId="274"/>
        </pc:sldMkLst>
      </pc:sldChg>
      <pc:sldChg chg="addSp delSp add del setBg delDesignElem">
        <pc:chgData name="Robledo Buritica, Jacobo" userId="9ce0d93f-1eb4-4c9a-93d5-d642e66d9527" providerId="ADAL" clId="{167DD0AF-E0CB-4E04-9EEF-512F620E3C1E}" dt="2025-07-14T19:33:17.941" v="329"/>
        <pc:sldMkLst>
          <pc:docMk/>
          <pc:sldMk cId="1086607270" sldId="275"/>
        </pc:sldMkLst>
      </pc:sldChg>
      <pc:sldChg chg="addSp delSp modSp new del mod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3885708414" sldId="275"/>
        </pc:sldMkLst>
      </pc:sldChg>
      <pc:sldChg chg="modSp new del mod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1118377935" sldId="276"/>
        </pc:sldMkLst>
      </pc:sldChg>
      <pc:sldChg chg="addSp delSp modSp new mod ord setBg">
        <pc:chgData name="Robledo Buritica, Jacobo" userId="9ce0d93f-1eb4-4c9a-93d5-d642e66d9527" providerId="ADAL" clId="{167DD0AF-E0CB-4E04-9EEF-512F620E3C1E}" dt="2025-07-15T15:38:41.995" v="867" actId="14100"/>
        <pc:sldMkLst>
          <pc:docMk/>
          <pc:sldMk cId="2037018089" sldId="277"/>
        </pc:sldMkLst>
        <pc:spChg chg="mod">
          <ac:chgData name="Robledo Buritica, Jacobo" userId="9ce0d93f-1eb4-4c9a-93d5-d642e66d9527" providerId="ADAL" clId="{167DD0AF-E0CB-4E04-9EEF-512F620E3C1E}" dt="2025-07-15T15:38:29.390" v="857" actId="26606"/>
          <ac:spMkLst>
            <pc:docMk/>
            <pc:sldMk cId="2037018089" sldId="277"/>
            <ac:spMk id="2" creationId="{BC028D29-22A1-D047-2DF8-86AFE823ED4F}"/>
          </ac:spMkLst>
        </pc:spChg>
        <pc:spChg chg="mod ord">
          <ac:chgData name="Robledo Buritica, Jacobo" userId="9ce0d93f-1eb4-4c9a-93d5-d642e66d9527" providerId="ADAL" clId="{167DD0AF-E0CB-4E04-9EEF-512F620E3C1E}" dt="2025-07-15T15:38:41.995" v="867" actId="14100"/>
          <ac:spMkLst>
            <pc:docMk/>
            <pc:sldMk cId="2037018089" sldId="277"/>
            <ac:spMk id="3" creationId="{2262AF76-C878-5486-2A5F-5E99174F7FC9}"/>
          </ac:spMkLst>
        </pc:spChg>
        <pc:spChg chg="add">
          <ac:chgData name="Robledo Buritica, Jacobo" userId="9ce0d93f-1eb4-4c9a-93d5-d642e66d9527" providerId="ADAL" clId="{167DD0AF-E0CB-4E04-9EEF-512F620E3C1E}" dt="2025-07-15T15:38:29.390" v="857" actId="26606"/>
          <ac:spMkLst>
            <pc:docMk/>
            <pc:sldMk cId="2037018089" sldId="277"/>
            <ac:spMk id="16" creationId="{8B88B599-C539-4F18-A32A-40207EC6E21A}"/>
          </ac:spMkLst>
        </pc:spChg>
        <pc:spChg chg="add">
          <ac:chgData name="Robledo Buritica, Jacobo" userId="9ce0d93f-1eb4-4c9a-93d5-d642e66d9527" providerId="ADAL" clId="{167DD0AF-E0CB-4E04-9EEF-512F620E3C1E}" dt="2025-07-15T15:38:29.390" v="857" actId="26606"/>
          <ac:spMkLst>
            <pc:docMk/>
            <pc:sldMk cId="2037018089" sldId="277"/>
            <ac:spMk id="30" creationId="{5C8908E2-EE49-44D2-9428-A28D2312A8D5}"/>
          </ac:spMkLst>
        </pc:spChg>
        <pc:spChg chg="add">
          <ac:chgData name="Robledo Buritica, Jacobo" userId="9ce0d93f-1eb4-4c9a-93d5-d642e66d9527" providerId="ADAL" clId="{167DD0AF-E0CB-4E04-9EEF-512F620E3C1E}" dt="2025-07-15T15:38:29.390" v="857" actId="26606"/>
          <ac:spMkLst>
            <pc:docMk/>
            <pc:sldMk cId="2037018089" sldId="277"/>
            <ac:spMk id="33" creationId="{ED888B23-07FA-482A-96DF-47E31AF1A603}"/>
          </ac:spMkLst>
        </pc:spChg>
        <pc:grpChg chg="add">
          <ac:chgData name="Robledo Buritica, Jacobo" userId="9ce0d93f-1eb4-4c9a-93d5-d642e66d9527" providerId="ADAL" clId="{167DD0AF-E0CB-4E04-9EEF-512F620E3C1E}" dt="2025-07-15T15:38:29.390" v="857" actId="26606"/>
          <ac:grpSpMkLst>
            <pc:docMk/>
            <pc:sldMk cId="2037018089" sldId="277"/>
            <ac:grpSpMk id="31" creationId="{B29018A0-5DE6-4CC9-AB25-675616AF7225}"/>
          </ac:grpSpMkLst>
        </pc:grpChg>
        <pc:picChg chg="add mod ord">
          <ac:chgData name="Robledo Buritica, Jacobo" userId="9ce0d93f-1eb4-4c9a-93d5-d642e66d9527" providerId="ADAL" clId="{167DD0AF-E0CB-4E04-9EEF-512F620E3C1E}" dt="2025-07-15T15:38:29.390" v="857" actId="26606"/>
          <ac:picMkLst>
            <pc:docMk/>
            <pc:sldMk cId="2037018089" sldId="277"/>
            <ac:picMk id="5" creationId="{94E8B53F-ECF6-A65E-06C4-467D1AA7A65F}"/>
          </ac:picMkLst>
        </pc:picChg>
      </pc:sldChg>
      <pc:sldChg chg="delSp modSp new del mod">
        <pc:chgData name="Robledo Buritica, Jacobo" userId="9ce0d93f-1eb4-4c9a-93d5-d642e66d9527" providerId="ADAL" clId="{167DD0AF-E0CB-4E04-9EEF-512F620E3C1E}" dt="2025-07-15T18:45:53.864" v="1229" actId="47"/>
        <pc:sldMkLst>
          <pc:docMk/>
          <pc:sldMk cId="1539319512" sldId="278"/>
        </pc:sldMkLst>
      </pc:sldChg>
      <pc:sldChg chg="addSp modSp new mod setBg">
        <pc:chgData name="Robledo Buritica, Jacobo" userId="9ce0d93f-1eb4-4c9a-93d5-d642e66d9527" providerId="ADAL" clId="{167DD0AF-E0CB-4E04-9EEF-512F620E3C1E}" dt="2025-07-15T15:39:29.835" v="877" actId="1076"/>
        <pc:sldMkLst>
          <pc:docMk/>
          <pc:sldMk cId="1595720982" sldId="279"/>
        </pc:sldMkLst>
        <pc:spChg chg="mo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2" creationId="{6F276A59-F351-8F86-2ACE-81CA64916CC8}"/>
          </ac:spMkLst>
        </pc:spChg>
        <pc:spChg chg="mod">
          <ac:chgData name="Robledo Buritica, Jacobo" userId="9ce0d93f-1eb4-4c9a-93d5-d642e66d9527" providerId="ADAL" clId="{167DD0AF-E0CB-4E04-9EEF-512F620E3C1E}" dt="2025-07-15T15:39:29.835" v="877" actId="1076"/>
          <ac:spMkLst>
            <pc:docMk/>
            <pc:sldMk cId="1595720982" sldId="279"/>
            <ac:spMk id="3" creationId="{7A254247-1D45-614B-8CE6-92C2F88D9C65}"/>
          </ac:spMkLst>
        </pc:spChg>
        <pc:spChg chg="ad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8" creationId="{1B15ED52-F352-441B-82BF-E0EA34836D08}"/>
          </ac:spMkLst>
        </pc:spChg>
        <pc:spChg chg="ad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10" creationId="{3B2E3793-BFE6-45A2-9B7B-E18844431C99}"/>
          </ac:spMkLst>
        </pc:spChg>
        <pc:spChg chg="ad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12" creationId="{BC4C4868-CB8F-4AF9-9CDB-8108F2C19B67}"/>
          </ac:spMkLst>
        </pc:spChg>
        <pc:spChg chg="ad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14" creationId="{375E0459-6403-40CD-989D-56A4407CA12E}"/>
          </ac:spMkLst>
        </pc:spChg>
        <pc:spChg chg="add">
          <ac:chgData name="Robledo Buritica, Jacobo" userId="9ce0d93f-1eb4-4c9a-93d5-d642e66d9527" providerId="ADAL" clId="{167DD0AF-E0CB-4E04-9EEF-512F620E3C1E}" dt="2025-07-15T15:39:14.430" v="868" actId="26606"/>
          <ac:spMkLst>
            <pc:docMk/>
            <pc:sldMk cId="1595720982" sldId="279"/>
            <ac:spMk id="16" creationId="{53E5B1A8-3AC9-4BD1-9BBC-78CA94F2D1BA}"/>
          </ac:spMkLst>
        </pc:spChg>
      </pc:sldChg>
      <pc:sldChg chg="addSp delSp modSp new mod setBg">
        <pc:chgData name="Robledo Buritica, Jacobo" userId="9ce0d93f-1eb4-4c9a-93d5-d642e66d9527" providerId="ADAL" clId="{167DD0AF-E0CB-4E04-9EEF-512F620E3C1E}" dt="2025-07-15T15:40:14.660" v="880" actId="122"/>
        <pc:sldMkLst>
          <pc:docMk/>
          <pc:sldMk cId="737577597" sldId="280"/>
        </pc:sldMkLst>
        <pc:spChg chg="mod">
          <ac:chgData name="Robledo Buritica, Jacobo" userId="9ce0d93f-1eb4-4c9a-93d5-d642e66d9527" providerId="ADAL" clId="{167DD0AF-E0CB-4E04-9EEF-512F620E3C1E}" dt="2025-07-15T15:09:24.179" v="666" actId="26606"/>
          <ac:spMkLst>
            <pc:docMk/>
            <pc:sldMk cId="737577597" sldId="280"/>
            <ac:spMk id="2" creationId="{2D910F8D-5E07-42BE-1301-F3BCCD1A4916}"/>
          </ac:spMkLst>
        </pc:spChg>
        <pc:spChg chg="add">
          <ac:chgData name="Robledo Buritica, Jacobo" userId="9ce0d93f-1eb4-4c9a-93d5-d642e66d9527" providerId="ADAL" clId="{167DD0AF-E0CB-4E04-9EEF-512F620E3C1E}" dt="2025-07-15T15:40:10.019" v="879" actId="26606"/>
          <ac:spMkLst>
            <pc:docMk/>
            <pc:sldMk cId="737577597" sldId="280"/>
            <ac:spMk id="26" creationId="{A8384FB5-9ADC-4DDC-881B-597D56F5B15D}"/>
          </ac:spMkLst>
        </pc:spChg>
        <pc:spChg chg="add">
          <ac:chgData name="Robledo Buritica, Jacobo" userId="9ce0d93f-1eb4-4c9a-93d5-d642e66d9527" providerId="ADAL" clId="{167DD0AF-E0CB-4E04-9EEF-512F620E3C1E}" dt="2025-07-15T15:40:10.019" v="879" actId="26606"/>
          <ac:spMkLst>
            <pc:docMk/>
            <pc:sldMk cId="737577597" sldId="280"/>
            <ac:spMk id="28" creationId="{1199E1B1-A8C0-4FE8-A5A8-1CB41D69F857}"/>
          </ac:spMkLst>
        </pc:spChg>
        <pc:spChg chg="add">
          <ac:chgData name="Robledo Buritica, Jacobo" userId="9ce0d93f-1eb4-4c9a-93d5-d642e66d9527" providerId="ADAL" clId="{167DD0AF-E0CB-4E04-9EEF-512F620E3C1E}" dt="2025-07-15T15:40:10.019" v="879" actId="26606"/>
          <ac:spMkLst>
            <pc:docMk/>
            <pc:sldMk cId="737577597" sldId="280"/>
            <ac:spMk id="30" creationId="{84A8DE83-DE75-4B41-9DB4-A7EC0B0DEC0B}"/>
          </ac:spMkLst>
        </pc:spChg>
        <pc:spChg chg="add">
          <ac:chgData name="Robledo Buritica, Jacobo" userId="9ce0d93f-1eb4-4c9a-93d5-d642e66d9527" providerId="ADAL" clId="{167DD0AF-E0CB-4E04-9EEF-512F620E3C1E}" dt="2025-07-15T15:40:10.019" v="879" actId="26606"/>
          <ac:spMkLst>
            <pc:docMk/>
            <pc:sldMk cId="737577597" sldId="280"/>
            <ac:spMk id="32" creationId="{A7009A0A-BEF5-4EAC-AF15-E4F9F002E239}"/>
          </ac:spMkLst>
        </pc:spChg>
        <pc:graphicFrameChg chg="add mod modGraphic">
          <ac:chgData name="Robledo Buritica, Jacobo" userId="9ce0d93f-1eb4-4c9a-93d5-d642e66d9527" providerId="ADAL" clId="{167DD0AF-E0CB-4E04-9EEF-512F620E3C1E}" dt="2025-07-15T15:40:14.660" v="880" actId="122"/>
          <ac:graphicFrameMkLst>
            <pc:docMk/>
            <pc:sldMk cId="737577597" sldId="280"/>
            <ac:graphicFrameMk id="6" creationId="{E753C8B3-E9DB-EEEF-1ED4-45091938EF94}"/>
          </ac:graphicFrameMkLst>
        </pc:graphicFrameChg>
      </pc:sldChg>
      <pc:sldChg chg="addSp delSp modSp new mod">
        <pc:chgData name="Robledo Buritica, Jacobo" userId="9ce0d93f-1eb4-4c9a-93d5-d642e66d9527" providerId="ADAL" clId="{167DD0AF-E0CB-4E04-9EEF-512F620E3C1E}" dt="2025-07-15T15:54:55.911" v="903" actId="21"/>
        <pc:sldMkLst>
          <pc:docMk/>
          <pc:sldMk cId="1343036290" sldId="281"/>
        </pc:sldMkLst>
        <pc:spChg chg="mod">
          <ac:chgData name="Robledo Buritica, Jacobo" userId="9ce0d93f-1eb4-4c9a-93d5-d642e66d9527" providerId="ADAL" clId="{167DD0AF-E0CB-4E04-9EEF-512F620E3C1E}" dt="2025-07-15T15:09:48.135" v="672" actId="27636"/>
          <ac:spMkLst>
            <pc:docMk/>
            <pc:sldMk cId="1343036290" sldId="281"/>
            <ac:spMk id="2" creationId="{F0C5563B-3500-C837-05E1-A9F339DCE6A4}"/>
          </ac:spMkLst>
        </pc:spChg>
        <pc:spChg chg="add del mod">
          <ac:chgData name="Robledo Buritica, Jacobo" userId="9ce0d93f-1eb4-4c9a-93d5-d642e66d9527" providerId="ADAL" clId="{167DD0AF-E0CB-4E04-9EEF-512F620E3C1E}" dt="2025-07-15T15:54:10.349" v="901" actId="26606"/>
          <ac:spMkLst>
            <pc:docMk/>
            <pc:sldMk cId="1343036290" sldId="281"/>
            <ac:spMk id="3" creationId="{070C6823-9E3D-3BC3-A44E-EB0615FB1E78}"/>
          </ac:spMkLst>
        </pc:spChg>
        <pc:spChg chg="add mod">
          <ac:chgData name="Robledo Buritica, Jacobo" userId="9ce0d93f-1eb4-4c9a-93d5-d642e66d9527" providerId="ADAL" clId="{167DD0AF-E0CB-4E04-9EEF-512F620E3C1E}" dt="2025-07-15T15:10:47.786" v="677" actId="1076"/>
          <ac:spMkLst>
            <pc:docMk/>
            <pc:sldMk cId="1343036290" sldId="281"/>
            <ac:spMk id="5" creationId="{648CFF3C-57A9-C0DE-7453-E6BEABCC9D27}"/>
          </ac:spMkLst>
        </pc:spChg>
      </pc:sldChg>
      <pc:sldChg chg="addSp delSp modSp new mod ord setBg">
        <pc:chgData name="Robledo Buritica, Jacobo" userId="9ce0d93f-1eb4-4c9a-93d5-d642e66d9527" providerId="ADAL" clId="{167DD0AF-E0CB-4E04-9EEF-512F620E3C1E}" dt="2025-07-15T18:27:58.800" v="917" actId="26606"/>
        <pc:sldMkLst>
          <pc:docMk/>
          <pc:sldMk cId="1880397642" sldId="282"/>
        </pc:sldMkLst>
        <pc:spChg chg="mo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2" creationId="{346F05D1-5A9D-7E11-7423-6DB2A14E5384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9" creationId="{E5F17139-31EE-46AC-B04F-DBBD852DD6CB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11" creationId="{3CCA69EF-E8B5-4598-BEAD-258F15765D44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13" creationId="{685D65ED-8248-4E7D-AF41-C2685CAE7021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15" creationId="{76A8F9C6-ED35-4E0A-AC66-5241CA2067A0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17" creationId="{4F71A736-42D6-4F11-8A7B-633C40624864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34" creationId="{82571B16-D62A-4B37-A469-E72C79D6935D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36" creationId="{49E0A0BC-3EE4-4453-9522-08FF2DE30DFB}"/>
          </ac:spMkLst>
        </pc:spChg>
        <pc:spChg chg="add">
          <ac:chgData name="Robledo Buritica, Jacobo" userId="9ce0d93f-1eb4-4c9a-93d5-d642e66d9527" providerId="ADAL" clId="{167DD0AF-E0CB-4E04-9EEF-512F620E3C1E}" dt="2025-07-15T18:27:58.800" v="917" actId="26606"/>
          <ac:spMkLst>
            <pc:docMk/>
            <pc:sldMk cId="1880397642" sldId="282"/>
            <ac:spMk id="38" creationId="{9FBE36BD-9903-4FB5-BBE7-1023D7F73E70}"/>
          </ac:spMkLst>
        </pc:spChg>
      </pc:sldChg>
      <pc:sldChg chg="addSp modSp new mod ord setBg">
        <pc:chgData name="Robledo Buritica, Jacobo" userId="9ce0d93f-1eb4-4c9a-93d5-d642e66d9527" providerId="ADAL" clId="{167DD0AF-E0CB-4E04-9EEF-512F620E3C1E}" dt="2025-07-15T18:36:21.422" v="944" actId="6549"/>
        <pc:sldMkLst>
          <pc:docMk/>
          <pc:sldMk cId="543068907" sldId="283"/>
        </pc:sldMkLst>
        <pc:spChg chg="mod">
          <ac:chgData name="Robledo Buritica, Jacobo" userId="9ce0d93f-1eb4-4c9a-93d5-d642e66d9527" providerId="ADAL" clId="{167DD0AF-E0CB-4E04-9EEF-512F620E3C1E}" dt="2025-07-15T18:36:16.761" v="943" actId="26606"/>
          <ac:spMkLst>
            <pc:docMk/>
            <pc:sldMk cId="543068907" sldId="283"/>
            <ac:spMk id="2" creationId="{44EE6663-C4F6-85ED-175A-AE6270462D94}"/>
          </ac:spMkLst>
        </pc:spChg>
        <pc:spChg chg="mod">
          <ac:chgData name="Robledo Buritica, Jacobo" userId="9ce0d93f-1eb4-4c9a-93d5-d642e66d9527" providerId="ADAL" clId="{167DD0AF-E0CB-4E04-9EEF-512F620E3C1E}" dt="2025-07-15T18:36:21.422" v="944" actId="6549"/>
          <ac:spMkLst>
            <pc:docMk/>
            <pc:sldMk cId="543068907" sldId="283"/>
            <ac:spMk id="3" creationId="{6D370833-8D9C-68B9-01B8-A18839475974}"/>
          </ac:spMkLst>
        </pc:spChg>
        <pc:spChg chg="add">
          <ac:chgData name="Robledo Buritica, Jacobo" userId="9ce0d93f-1eb4-4c9a-93d5-d642e66d9527" providerId="ADAL" clId="{167DD0AF-E0CB-4E04-9EEF-512F620E3C1E}" dt="2025-07-15T18:36:16.761" v="943" actId="26606"/>
          <ac:spMkLst>
            <pc:docMk/>
            <pc:sldMk cId="543068907" sldId="283"/>
            <ac:spMk id="8" creationId="{907EF6B7-1338-4443-8C46-6A318D952DFD}"/>
          </ac:spMkLst>
        </pc:spChg>
        <pc:spChg chg="add">
          <ac:chgData name="Robledo Buritica, Jacobo" userId="9ce0d93f-1eb4-4c9a-93d5-d642e66d9527" providerId="ADAL" clId="{167DD0AF-E0CB-4E04-9EEF-512F620E3C1E}" dt="2025-07-15T18:36:16.761" v="943" actId="26606"/>
          <ac:spMkLst>
            <pc:docMk/>
            <pc:sldMk cId="543068907" sldId="283"/>
            <ac:spMk id="10" creationId="{DAAE4CDD-124C-4DCF-9584-B6033B545DD5}"/>
          </ac:spMkLst>
        </pc:spChg>
        <pc:spChg chg="add">
          <ac:chgData name="Robledo Buritica, Jacobo" userId="9ce0d93f-1eb4-4c9a-93d5-d642e66d9527" providerId="ADAL" clId="{167DD0AF-E0CB-4E04-9EEF-512F620E3C1E}" dt="2025-07-15T18:36:16.761" v="943" actId="26606"/>
          <ac:spMkLst>
            <pc:docMk/>
            <pc:sldMk cId="543068907" sldId="283"/>
            <ac:spMk id="12" creationId="{081E4A58-353D-44AE-B2FC-2A74E2E400F7}"/>
          </ac:spMkLst>
        </pc:spChg>
      </pc:sldChg>
      <pc:sldChg chg="addSp modSp new mod setBg">
        <pc:chgData name="Robledo Buritica, Jacobo" userId="9ce0d93f-1eb4-4c9a-93d5-d642e66d9527" providerId="ADAL" clId="{167DD0AF-E0CB-4E04-9EEF-512F620E3C1E}" dt="2025-07-15T18:40:53.822" v="956" actId="6549"/>
        <pc:sldMkLst>
          <pc:docMk/>
          <pc:sldMk cId="607922742" sldId="284"/>
        </pc:sldMkLst>
        <pc:spChg chg="mo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2" creationId="{7B4C7BFF-3FC3-A4C6-218A-2EAE0E97485A}"/>
          </ac:spMkLst>
        </pc:spChg>
        <pc:spChg chg="mod">
          <ac:chgData name="Robledo Buritica, Jacobo" userId="9ce0d93f-1eb4-4c9a-93d5-d642e66d9527" providerId="ADAL" clId="{167DD0AF-E0CB-4E04-9EEF-512F620E3C1E}" dt="2025-07-15T18:40:53.822" v="956" actId="6549"/>
          <ac:spMkLst>
            <pc:docMk/>
            <pc:sldMk cId="607922742" sldId="284"/>
            <ac:spMk id="3" creationId="{FEFACDB4-51C2-83B5-85E2-EED5D3F342DD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8" creationId="{F837543A-6020-4505-A233-C9DB4BF74011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10" creationId="{35B16301-FB18-48BA-A6DD-C37CAF6F9A18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12" creationId="{C3C0D90E-074A-4F52-9B11-B52BEF4BCBE5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14" creationId="{CABBD4C1-E6F8-46F6-8152-A8A97490BF4D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16" creationId="{83BA5EF5-1FE9-4BF9-83BB-269BCDDF6156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20" creationId="{88853921-7BC9-4BDE-ACAB-133C683C82D6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22" creationId="{09192968-3AE7-4470-A61C-97294BB92731}"/>
          </ac:spMkLst>
        </pc:spChg>
        <pc:spChg chg="add">
          <ac:chgData name="Robledo Buritica, Jacobo" userId="9ce0d93f-1eb4-4c9a-93d5-d642e66d9527" providerId="ADAL" clId="{167DD0AF-E0CB-4E04-9EEF-512F620E3C1E}" dt="2025-07-15T18:40:50.250" v="955" actId="26606"/>
          <ac:spMkLst>
            <pc:docMk/>
            <pc:sldMk cId="607922742" sldId="284"/>
            <ac:spMk id="24" creationId="{3AB72E55-43E4-4356-BFE8-E2102CB0B505}"/>
          </ac:spMkLst>
        </pc:spChg>
      </pc:sldChg>
      <pc:sldChg chg="addSp delSp modSp new mod">
        <pc:chgData name="Robledo Buritica, Jacobo" userId="9ce0d93f-1eb4-4c9a-93d5-d642e66d9527" providerId="ADAL" clId="{167DD0AF-E0CB-4E04-9EEF-512F620E3C1E}" dt="2025-07-15T15:51:45.549" v="893" actId="26606"/>
        <pc:sldMkLst>
          <pc:docMk/>
          <pc:sldMk cId="3459082467" sldId="285"/>
        </pc:sldMkLst>
        <pc:spChg chg="mod">
          <ac:chgData name="Robledo Buritica, Jacobo" userId="9ce0d93f-1eb4-4c9a-93d5-d642e66d9527" providerId="ADAL" clId="{167DD0AF-E0CB-4E04-9EEF-512F620E3C1E}" dt="2025-07-15T15:13:23.085" v="711" actId="27636"/>
          <ac:spMkLst>
            <pc:docMk/>
            <pc:sldMk cId="3459082467" sldId="285"/>
            <ac:spMk id="2" creationId="{26A4B944-4457-28A9-EC03-BF517F09E775}"/>
          </ac:spMkLst>
        </pc:spChg>
        <pc:spChg chg="add mod">
          <ac:chgData name="Robledo Buritica, Jacobo" userId="9ce0d93f-1eb4-4c9a-93d5-d642e66d9527" providerId="ADAL" clId="{167DD0AF-E0CB-4E04-9EEF-512F620E3C1E}" dt="2025-07-15T15:14:21.368" v="719" actId="1076"/>
          <ac:spMkLst>
            <pc:docMk/>
            <pc:sldMk cId="3459082467" sldId="285"/>
            <ac:spMk id="8" creationId="{85577F6C-4A86-AD70-C237-E7298A556B88}"/>
          </ac:spMkLst>
        </pc:spChg>
        <pc:graphicFrameChg chg="add">
          <ac:chgData name="Robledo Buritica, Jacobo" userId="9ce0d93f-1eb4-4c9a-93d5-d642e66d9527" providerId="ADAL" clId="{167DD0AF-E0CB-4E04-9EEF-512F620E3C1E}" dt="2025-07-15T15:51:45.549" v="893" actId="26606"/>
          <ac:graphicFrameMkLst>
            <pc:docMk/>
            <pc:sldMk cId="3459082467" sldId="285"/>
            <ac:graphicFrameMk id="10" creationId="{15E67EBC-FBB2-B36C-4748-E8D26423C4A3}"/>
          </ac:graphicFrameMkLst>
        </pc:graphicFrameChg>
      </pc:sldChg>
      <pc:sldChg chg="addSp delSp modSp new mod setBg">
        <pc:chgData name="Robledo Buritica, Jacobo" userId="9ce0d93f-1eb4-4c9a-93d5-d642e66d9527" providerId="ADAL" clId="{167DD0AF-E0CB-4E04-9EEF-512F620E3C1E}" dt="2025-07-15T15:52:20.787" v="894" actId="26606"/>
        <pc:sldMkLst>
          <pc:docMk/>
          <pc:sldMk cId="2675392736" sldId="286"/>
        </pc:sldMkLst>
        <pc:spChg chg="mo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2" creationId="{78C2548F-D6EB-0F25-CDB6-ED89C3BE2802}"/>
          </ac:spMkLst>
        </pc:spChg>
        <pc:spChg chg="add mo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6" creationId="{24391911-C4AB-3960-593F-125DCC843E03}"/>
          </ac:spMkLst>
        </pc:spChg>
        <pc:spChg chg="ad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22" creationId="{0288C6B4-AFC3-407F-A595-EFFD38D4CCAF}"/>
          </ac:spMkLst>
        </pc:spChg>
        <pc:spChg chg="ad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24" creationId="{CF236821-17FE-429B-8D2C-08E13A64EA40}"/>
          </ac:spMkLst>
        </pc:spChg>
        <pc:spChg chg="ad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26" creationId="{C0BDBCD2-E081-43AB-9119-C55465E59757}"/>
          </ac:spMkLst>
        </pc:spChg>
        <pc:spChg chg="add">
          <ac:chgData name="Robledo Buritica, Jacobo" userId="9ce0d93f-1eb4-4c9a-93d5-d642e66d9527" providerId="ADAL" clId="{167DD0AF-E0CB-4E04-9EEF-512F620E3C1E}" dt="2025-07-15T15:52:20.787" v="894" actId="26606"/>
          <ac:spMkLst>
            <pc:docMk/>
            <pc:sldMk cId="2675392736" sldId="286"/>
            <ac:spMk id="28" creationId="{98E79BE4-34FE-485A-98A5-92CE8F7C4743}"/>
          </ac:spMkLst>
        </pc:spChg>
        <pc:graphicFrameChg chg="add mod modGraphic">
          <ac:chgData name="Robledo Buritica, Jacobo" userId="9ce0d93f-1eb4-4c9a-93d5-d642e66d9527" providerId="ADAL" clId="{167DD0AF-E0CB-4E04-9EEF-512F620E3C1E}" dt="2025-07-15T15:15:15.768" v="728" actId="113"/>
          <ac:graphicFrameMkLst>
            <pc:docMk/>
            <pc:sldMk cId="2675392736" sldId="286"/>
            <ac:graphicFrameMk id="4" creationId="{02BA3082-212F-C0BF-4F80-D8B32726001A}"/>
          </ac:graphicFrameMkLst>
        </pc:graphicFrameChg>
      </pc:sldChg>
      <pc:sldChg chg="addSp delSp modSp new mod setBg">
        <pc:chgData name="Robledo Buritica, Jacobo" userId="9ce0d93f-1eb4-4c9a-93d5-d642e66d9527" providerId="ADAL" clId="{167DD0AF-E0CB-4E04-9EEF-512F620E3C1E}" dt="2025-07-15T15:53:15.895" v="897" actId="26606"/>
        <pc:sldMkLst>
          <pc:docMk/>
          <pc:sldMk cId="3093771664" sldId="287"/>
        </pc:sldMkLst>
        <pc:spChg chg="mod">
          <ac:chgData name="Robledo Buritica, Jacobo" userId="9ce0d93f-1eb4-4c9a-93d5-d642e66d9527" providerId="ADAL" clId="{167DD0AF-E0CB-4E04-9EEF-512F620E3C1E}" dt="2025-07-15T15:53:15.870" v="896" actId="26606"/>
          <ac:spMkLst>
            <pc:docMk/>
            <pc:sldMk cId="3093771664" sldId="287"/>
            <ac:spMk id="2" creationId="{97ADF667-50FF-174F-9028-49602E16D045}"/>
          </ac:spMkLst>
        </pc:spChg>
        <pc:graphicFrameChg chg="add">
          <ac:chgData name="Robledo Buritica, Jacobo" userId="9ce0d93f-1eb4-4c9a-93d5-d642e66d9527" providerId="ADAL" clId="{167DD0AF-E0CB-4E04-9EEF-512F620E3C1E}" dt="2025-07-15T15:53:15.895" v="897" actId="26606"/>
          <ac:graphicFrameMkLst>
            <pc:docMk/>
            <pc:sldMk cId="3093771664" sldId="287"/>
            <ac:graphicFrameMk id="17" creationId="{1DBE60E3-FBE8-7E76-A1D3-7373F8E27E1B}"/>
          </ac:graphicFrameMkLst>
        </pc:graphicFrameChg>
      </pc:sldChg>
      <pc:sldChg chg="addSp delSp modSp new mod">
        <pc:chgData name="Robledo Buritica, Jacobo" userId="9ce0d93f-1eb4-4c9a-93d5-d642e66d9527" providerId="ADAL" clId="{167DD0AF-E0CB-4E04-9EEF-512F620E3C1E}" dt="2025-07-15T15:53:39.645" v="899" actId="1076"/>
        <pc:sldMkLst>
          <pc:docMk/>
          <pc:sldMk cId="3820560070" sldId="288"/>
        </pc:sldMkLst>
        <pc:spChg chg="mod">
          <ac:chgData name="Robledo Buritica, Jacobo" userId="9ce0d93f-1eb4-4c9a-93d5-d642e66d9527" providerId="ADAL" clId="{167DD0AF-E0CB-4E04-9EEF-512F620E3C1E}" dt="2025-07-15T15:21:53.213" v="741" actId="27636"/>
          <ac:spMkLst>
            <pc:docMk/>
            <pc:sldMk cId="3820560070" sldId="288"/>
            <ac:spMk id="2" creationId="{BB37CE64-F0A7-1EBF-D6DC-C1D66265890B}"/>
          </ac:spMkLst>
        </pc:spChg>
        <pc:spChg chg="add mod">
          <ac:chgData name="Robledo Buritica, Jacobo" userId="9ce0d93f-1eb4-4c9a-93d5-d642e66d9527" providerId="ADAL" clId="{167DD0AF-E0CB-4E04-9EEF-512F620E3C1E}" dt="2025-07-15T15:53:39.645" v="899" actId="1076"/>
          <ac:spMkLst>
            <pc:docMk/>
            <pc:sldMk cId="3820560070" sldId="288"/>
            <ac:spMk id="5" creationId="{70C88A72-1512-6EAE-C5A3-0A31BF0A2DDB}"/>
          </ac:spMkLst>
        </pc:spChg>
        <pc:graphicFrameChg chg="add">
          <ac:chgData name="Robledo Buritica, Jacobo" userId="9ce0d93f-1eb4-4c9a-93d5-d642e66d9527" providerId="ADAL" clId="{167DD0AF-E0CB-4E04-9EEF-512F620E3C1E}" dt="2025-07-15T15:53:34.253" v="898" actId="26606"/>
          <ac:graphicFrameMkLst>
            <pc:docMk/>
            <pc:sldMk cId="3820560070" sldId="288"/>
            <ac:graphicFrameMk id="7" creationId="{F500A7CD-D7BE-8574-17E7-BBA7D523AA60}"/>
          </ac:graphicFrameMkLst>
        </pc:graphicFrameChg>
      </pc:sldChg>
      <pc:sldChg chg="addSp delSp modSp new mod">
        <pc:chgData name="Robledo Buritica, Jacobo" userId="9ce0d93f-1eb4-4c9a-93d5-d642e66d9527" providerId="ADAL" clId="{167DD0AF-E0CB-4E04-9EEF-512F620E3C1E}" dt="2025-07-15T18:42:37.889" v="957" actId="26606"/>
        <pc:sldMkLst>
          <pc:docMk/>
          <pc:sldMk cId="1030164286" sldId="289"/>
        </pc:sldMkLst>
        <pc:spChg chg="mod">
          <ac:chgData name="Robledo Buritica, Jacobo" userId="9ce0d93f-1eb4-4c9a-93d5-d642e66d9527" providerId="ADAL" clId="{167DD0AF-E0CB-4E04-9EEF-512F620E3C1E}" dt="2025-07-15T15:23:05.787" v="751" actId="27636"/>
          <ac:spMkLst>
            <pc:docMk/>
            <pc:sldMk cId="1030164286" sldId="289"/>
            <ac:spMk id="2" creationId="{9B82A33D-BF14-02A2-CD2C-04503FB3C650}"/>
          </ac:spMkLst>
        </pc:spChg>
        <pc:graphicFrameChg chg="add">
          <ac:chgData name="Robledo Buritica, Jacobo" userId="9ce0d93f-1eb4-4c9a-93d5-d642e66d9527" providerId="ADAL" clId="{167DD0AF-E0CB-4E04-9EEF-512F620E3C1E}" dt="2025-07-15T18:42:37.889" v="957" actId="26606"/>
          <ac:graphicFrameMkLst>
            <pc:docMk/>
            <pc:sldMk cId="1030164286" sldId="289"/>
            <ac:graphicFrameMk id="5" creationId="{7FDCE074-A3E3-0DB6-D36E-9C7DED590C5B}"/>
          </ac:graphicFrameMkLst>
        </pc:graphicFrameChg>
      </pc:sldChg>
      <pc:sldChg chg="addSp delSp modSp new mod setBg">
        <pc:chgData name="Robledo Buritica, Jacobo" userId="9ce0d93f-1eb4-4c9a-93d5-d642e66d9527" providerId="ADAL" clId="{167DD0AF-E0CB-4E04-9EEF-512F620E3C1E}" dt="2025-07-15T18:44:35.193" v="1226"/>
        <pc:sldMkLst>
          <pc:docMk/>
          <pc:sldMk cId="1640017191" sldId="290"/>
        </pc:sldMkLst>
        <pc:spChg chg="mod">
          <ac:chgData name="Robledo Buritica, Jacobo" userId="9ce0d93f-1eb4-4c9a-93d5-d642e66d9527" providerId="ADAL" clId="{167DD0AF-E0CB-4E04-9EEF-512F620E3C1E}" dt="2025-07-15T18:42:46.785" v="958" actId="26606"/>
          <ac:spMkLst>
            <pc:docMk/>
            <pc:sldMk cId="1640017191" sldId="290"/>
            <ac:spMk id="2" creationId="{2A3E39B9-7DCE-4121-F05E-0CC3D4D36EC2}"/>
          </ac:spMkLst>
        </pc:spChg>
        <pc:spChg chg="add">
          <ac:chgData name="Robledo Buritica, Jacobo" userId="9ce0d93f-1eb4-4c9a-93d5-d642e66d9527" providerId="ADAL" clId="{167DD0AF-E0CB-4E04-9EEF-512F620E3C1E}" dt="2025-07-15T18:42:46.785" v="958" actId="26606"/>
          <ac:spMkLst>
            <pc:docMk/>
            <pc:sldMk cId="1640017191" sldId="290"/>
            <ac:spMk id="9" creationId="{5C8908E2-EE49-44D2-9428-A28D2312A8D5}"/>
          </ac:spMkLst>
        </pc:spChg>
        <pc:spChg chg="add">
          <ac:chgData name="Robledo Buritica, Jacobo" userId="9ce0d93f-1eb4-4c9a-93d5-d642e66d9527" providerId="ADAL" clId="{167DD0AF-E0CB-4E04-9EEF-512F620E3C1E}" dt="2025-07-15T18:42:46.785" v="958" actId="26606"/>
          <ac:spMkLst>
            <pc:docMk/>
            <pc:sldMk cId="1640017191" sldId="290"/>
            <ac:spMk id="15" creationId="{7449A6C7-D15F-4AA5-BFA5-71A404B47016}"/>
          </ac:spMkLst>
        </pc:spChg>
        <pc:spChg chg="add">
          <ac:chgData name="Robledo Buritica, Jacobo" userId="9ce0d93f-1eb4-4c9a-93d5-d642e66d9527" providerId="ADAL" clId="{167DD0AF-E0CB-4E04-9EEF-512F620E3C1E}" dt="2025-07-15T18:42:46.785" v="958" actId="26606"/>
          <ac:spMkLst>
            <pc:docMk/>
            <pc:sldMk cId="1640017191" sldId="290"/>
            <ac:spMk id="17" creationId="{ED888B23-07FA-482A-96DF-47E31AF1A603}"/>
          </ac:spMkLst>
        </pc:spChg>
        <pc:grpChg chg="add">
          <ac:chgData name="Robledo Buritica, Jacobo" userId="9ce0d93f-1eb4-4c9a-93d5-d642e66d9527" providerId="ADAL" clId="{167DD0AF-E0CB-4E04-9EEF-512F620E3C1E}" dt="2025-07-15T18:42:46.785" v="958" actId="26606"/>
          <ac:grpSpMkLst>
            <pc:docMk/>
            <pc:sldMk cId="1640017191" sldId="290"/>
            <ac:grpSpMk id="11" creationId="{05314994-6337-4875-8CF5-652CAFE8342C}"/>
          </ac:grpSpMkLst>
        </pc:grpChg>
        <pc:graphicFrameChg chg="add mod">
          <ac:chgData name="Robledo Buritica, Jacobo" userId="9ce0d93f-1eb4-4c9a-93d5-d642e66d9527" providerId="ADAL" clId="{167DD0AF-E0CB-4E04-9EEF-512F620E3C1E}" dt="2025-07-15T18:44:35.193" v="1226"/>
          <ac:graphicFrameMkLst>
            <pc:docMk/>
            <pc:sldMk cId="1640017191" sldId="290"/>
            <ac:graphicFrameMk id="5" creationId="{994F24E7-9EC4-EDB6-8EAD-305A29574BE2}"/>
          </ac:graphicFrameMkLst>
        </pc:graphicFrameChg>
      </pc:sldChg>
      <pc:sldChg chg="addSp delSp modSp new mod setBg">
        <pc:chgData name="Robledo Buritica, Jacobo" userId="9ce0d93f-1eb4-4c9a-93d5-d642e66d9527" providerId="ADAL" clId="{167DD0AF-E0CB-4E04-9EEF-512F620E3C1E}" dt="2025-07-15T18:44:44.736" v="1227" actId="26606"/>
        <pc:sldMkLst>
          <pc:docMk/>
          <pc:sldMk cId="1876583897" sldId="291"/>
        </pc:sldMkLst>
        <pc:spChg chg="mod">
          <ac:chgData name="Robledo Buritica, Jacobo" userId="9ce0d93f-1eb4-4c9a-93d5-d642e66d9527" providerId="ADAL" clId="{167DD0AF-E0CB-4E04-9EEF-512F620E3C1E}" dt="2025-07-15T18:44:44.736" v="1227" actId="26606"/>
          <ac:spMkLst>
            <pc:docMk/>
            <pc:sldMk cId="1876583897" sldId="291"/>
            <ac:spMk id="2" creationId="{4B7D6F9E-740E-7946-51B3-876EE37444C1}"/>
          </ac:spMkLst>
        </pc:spChg>
        <pc:spChg chg="add">
          <ac:chgData name="Robledo Buritica, Jacobo" userId="9ce0d93f-1eb4-4c9a-93d5-d642e66d9527" providerId="ADAL" clId="{167DD0AF-E0CB-4E04-9EEF-512F620E3C1E}" dt="2025-07-15T18:44:44.736" v="1227" actId="26606"/>
          <ac:spMkLst>
            <pc:docMk/>
            <pc:sldMk cId="1876583897" sldId="291"/>
            <ac:spMk id="10" creationId="{B50AB553-2A96-4A92-96F2-93548E096954}"/>
          </ac:spMkLst>
        </pc:spChg>
        <pc:graphicFrameChg chg="add">
          <ac:chgData name="Robledo Buritica, Jacobo" userId="9ce0d93f-1eb4-4c9a-93d5-d642e66d9527" providerId="ADAL" clId="{167DD0AF-E0CB-4E04-9EEF-512F620E3C1E}" dt="2025-07-15T18:44:44.736" v="1227" actId="26606"/>
          <ac:graphicFrameMkLst>
            <pc:docMk/>
            <pc:sldMk cId="1876583897" sldId="291"/>
            <ac:graphicFrameMk id="5" creationId="{89A70666-B8B0-685C-11F8-8DBA2F5943A1}"/>
          </ac:graphicFrameMkLst>
        </pc:graphicFrameChg>
        <pc:picChg chg="add">
          <ac:chgData name="Robledo Buritica, Jacobo" userId="9ce0d93f-1eb4-4c9a-93d5-d642e66d9527" providerId="ADAL" clId="{167DD0AF-E0CB-4E04-9EEF-512F620E3C1E}" dt="2025-07-15T18:44:44.736" v="1227" actId="26606"/>
          <ac:picMkLst>
            <pc:docMk/>
            <pc:sldMk cId="1876583897" sldId="291"/>
            <ac:picMk id="6" creationId="{3AB6F092-6662-1CDD-6378-FB1CDCB21897}"/>
          </ac:picMkLst>
        </pc:picChg>
      </pc:sldChg>
      <pc:sldChg chg="addSp delSp modSp new mod setBg">
        <pc:chgData name="Robledo Buritica, Jacobo" userId="9ce0d93f-1eb4-4c9a-93d5-d642e66d9527" providerId="ADAL" clId="{167DD0AF-E0CB-4E04-9EEF-512F620E3C1E}" dt="2025-07-15T15:32:39.206" v="829" actId="26606"/>
        <pc:sldMkLst>
          <pc:docMk/>
          <pc:sldMk cId="3967617138" sldId="292"/>
        </pc:sldMkLst>
        <pc:spChg chg="mod">
          <ac:chgData name="Robledo Buritica, Jacobo" userId="9ce0d93f-1eb4-4c9a-93d5-d642e66d9527" providerId="ADAL" clId="{167DD0AF-E0CB-4E04-9EEF-512F620E3C1E}" dt="2025-07-15T15:32:39.206" v="829" actId="26606"/>
          <ac:spMkLst>
            <pc:docMk/>
            <pc:sldMk cId="3967617138" sldId="292"/>
            <ac:spMk id="2" creationId="{2408464F-82F6-9A9D-5425-DE20E76FAA39}"/>
          </ac:spMkLst>
        </pc:spChg>
        <pc:spChg chg="add mod">
          <ac:chgData name="Robledo Buritica, Jacobo" userId="9ce0d93f-1eb4-4c9a-93d5-d642e66d9527" providerId="ADAL" clId="{167DD0AF-E0CB-4E04-9EEF-512F620E3C1E}" dt="2025-07-15T15:32:39.206" v="829" actId="26606"/>
          <ac:spMkLst>
            <pc:docMk/>
            <pc:sldMk cId="3967617138" sldId="292"/>
            <ac:spMk id="5" creationId="{49DD67C6-F95D-D7DB-52BF-E4D99526C388}"/>
          </ac:spMkLst>
        </pc:spChg>
        <pc:spChg chg="add mod">
          <ac:chgData name="Robledo Buritica, Jacobo" userId="9ce0d93f-1eb4-4c9a-93d5-d642e66d9527" providerId="ADAL" clId="{167DD0AF-E0CB-4E04-9EEF-512F620E3C1E}" dt="2025-07-15T15:32:39.206" v="829" actId="26606"/>
          <ac:spMkLst>
            <pc:docMk/>
            <pc:sldMk cId="3967617138" sldId="292"/>
            <ac:spMk id="7" creationId="{9AA015B7-2B9D-63E9-0D18-293780F1BD3F}"/>
          </ac:spMkLst>
        </pc:spChg>
        <pc:spChg chg="add">
          <ac:chgData name="Robledo Buritica, Jacobo" userId="9ce0d93f-1eb4-4c9a-93d5-d642e66d9527" providerId="ADAL" clId="{167DD0AF-E0CB-4E04-9EEF-512F620E3C1E}" dt="2025-07-15T15:32:39.206" v="829" actId="26606"/>
          <ac:spMkLst>
            <pc:docMk/>
            <pc:sldMk cId="3967617138" sldId="292"/>
            <ac:spMk id="22" creationId="{C3420C89-0B09-4632-A4AF-3971D08BF7A8}"/>
          </ac:spMkLst>
        </pc:spChg>
        <pc:spChg chg="add">
          <ac:chgData name="Robledo Buritica, Jacobo" userId="9ce0d93f-1eb4-4c9a-93d5-d642e66d9527" providerId="ADAL" clId="{167DD0AF-E0CB-4E04-9EEF-512F620E3C1E}" dt="2025-07-15T15:32:39.206" v="829" actId="26606"/>
          <ac:spMkLst>
            <pc:docMk/>
            <pc:sldMk cId="3967617138" sldId="292"/>
            <ac:spMk id="24" creationId="{4E5CBA61-BF74-40B4-A3A8-366BBA626CCF}"/>
          </ac:spMkLst>
        </pc:spChg>
        <pc:graphicFrameChg chg="add mod modGraphic">
          <ac:chgData name="Robledo Buritica, Jacobo" userId="9ce0d93f-1eb4-4c9a-93d5-d642e66d9527" providerId="ADAL" clId="{167DD0AF-E0CB-4E04-9EEF-512F620E3C1E}" dt="2025-07-15T15:32:12.955" v="822" actId="1035"/>
          <ac:graphicFrameMkLst>
            <pc:docMk/>
            <pc:sldMk cId="3967617138" sldId="292"/>
            <ac:graphicFrameMk id="4" creationId="{CAD54B15-6772-12AA-3DA8-8E8BE7A373BF}"/>
          </ac:graphicFrameMkLst>
        </pc:graphicFrameChg>
      </pc:sldChg>
      <pc:sldChg chg="addSp modSp new mod setBg">
        <pc:chgData name="Robledo Buritica, Jacobo" userId="9ce0d93f-1eb4-4c9a-93d5-d642e66d9527" providerId="ADAL" clId="{167DD0AF-E0CB-4E04-9EEF-512F620E3C1E}" dt="2025-07-15T18:44:59.103" v="1228" actId="26606"/>
        <pc:sldMkLst>
          <pc:docMk/>
          <pc:sldMk cId="1484386578" sldId="293"/>
        </pc:sldMkLst>
        <pc:spChg chg="mod">
          <ac:chgData name="Robledo Buritica, Jacobo" userId="9ce0d93f-1eb4-4c9a-93d5-d642e66d9527" providerId="ADAL" clId="{167DD0AF-E0CB-4E04-9EEF-512F620E3C1E}" dt="2025-07-15T18:44:59.103" v="1228" actId="26606"/>
          <ac:spMkLst>
            <pc:docMk/>
            <pc:sldMk cId="1484386578" sldId="293"/>
            <ac:spMk id="2" creationId="{411CE44D-3D91-3C3B-AADC-42A133C7A889}"/>
          </ac:spMkLst>
        </pc:spChg>
        <pc:spChg chg="mod">
          <ac:chgData name="Robledo Buritica, Jacobo" userId="9ce0d93f-1eb4-4c9a-93d5-d642e66d9527" providerId="ADAL" clId="{167DD0AF-E0CB-4E04-9EEF-512F620E3C1E}" dt="2025-07-15T18:44:59.103" v="1228" actId="26606"/>
          <ac:spMkLst>
            <pc:docMk/>
            <pc:sldMk cId="1484386578" sldId="293"/>
            <ac:spMk id="3" creationId="{271CE9FB-7385-F042-033B-A774297B72CC}"/>
          </ac:spMkLst>
        </pc:spChg>
        <pc:spChg chg="add">
          <ac:chgData name="Robledo Buritica, Jacobo" userId="9ce0d93f-1eb4-4c9a-93d5-d642e66d9527" providerId="ADAL" clId="{167DD0AF-E0CB-4E04-9EEF-512F620E3C1E}" dt="2025-07-15T18:44:59.103" v="1228" actId="26606"/>
          <ac:spMkLst>
            <pc:docMk/>
            <pc:sldMk cId="1484386578" sldId="293"/>
            <ac:spMk id="8" creationId="{943CAA20-3569-4189-9E48-239A229A86CA}"/>
          </ac:spMkLst>
        </pc:spChg>
        <pc:spChg chg="add">
          <ac:chgData name="Robledo Buritica, Jacobo" userId="9ce0d93f-1eb4-4c9a-93d5-d642e66d9527" providerId="ADAL" clId="{167DD0AF-E0CB-4E04-9EEF-512F620E3C1E}" dt="2025-07-15T18:44:59.103" v="1228" actId="26606"/>
          <ac:spMkLst>
            <pc:docMk/>
            <pc:sldMk cId="1484386578" sldId="293"/>
            <ac:spMk id="10" creationId="{DA542B6D-E775-4832-91DC-2D20F857813A}"/>
          </ac:spMkLst>
        </pc:spChg>
      </pc:sldChg>
      <pc:sldChg chg="addSp delSp add del setBg delDesignElem">
        <pc:chgData name="Robledo Buritica, Jacobo" userId="9ce0d93f-1eb4-4c9a-93d5-d642e66d9527" providerId="ADAL" clId="{167DD0AF-E0CB-4E04-9EEF-512F620E3C1E}" dt="2025-07-15T15:40:55.501" v="883"/>
        <pc:sldMkLst>
          <pc:docMk/>
          <pc:sldMk cId="1852070576" sldId="294"/>
        </pc:sldMkLst>
      </pc:sldChg>
      <pc:sldChg chg="addSp modSp add mod setBg">
        <pc:chgData name="Robledo Buritica, Jacobo" userId="9ce0d93f-1eb4-4c9a-93d5-d642e66d9527" providerId="ADAL" clId="{167DD0AF-E0CB-4E04-9EEF-512F620E3C1E}" dt="2025-07-15T18:35:52.601" v="942" actId="255"/>
        <pc:sldMkLst>
          <pc:docMk/>
          <pc:sldMk cId="4114509293" sldId="294"/>
        </pc:sldMkLst>
        <pc:spChg chg="mo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2" creationId="{4B4E7347-FD6F-A277-9EB9-8562E078205A}"/>
          </ac:spMkLst>
        </pc:spChg>
        <pc:spChg chg="mod">
          <ac:chgData name="Robledo Buritica, Jacobo" userId="9ce0d93f-1eb4-4c9a-93d5-d642e66d9527" providerId="ADAL" clId="{167DD0AF-E0CB-4E04-9EEF-512F620E3C1E}" dt="2025-07-15T18:35:52.601" v="942" actId="255"/>
          <ac:spMkLst>
            <pc:docMk/>
            <pc:sldMk cId="4114509293" sldId="294"/>
            <ac:spMk id="3" creationId="{732F94B2-9C9F-8C0C-8378-212940AD6E5F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8" creationId="{09588DA8-065E-4F6F-8EFD-43104AB2E0CF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10" creationId="{C4285719-470E-454C-AF62-8323075F1F5B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12" creationId="{CD9FE4EF-C4D8-49A0-B2FF-81D8DB7D8A24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14" creationId="{4300840D-0A0B-4512-BACA-B439D5B9C57C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16" creationId="{D2B78728-A580-49A7-84F9-6EF6F583ADE0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18" creationId="{38FAA1A1-D861-433F-88FA-1E9D6FD31D11}"/>
          </ac:spMkLst>
        </pc:spChg>
        <pc:spChg chg="add">
          <ac:chgData name="Robledo Buritica, Jacobo" userId="9ce0d93f-1eb4-4c9a-93d5-d642e66d9527" providerId="ADAL" clId="{167DD0AF-E0CB-4E04-9EEF-512F620E3C1E}" dt="2025-07-15T18:34:36.197" v="925" actId="26606"/>
          <ac:spMkLst>
            <pc:docMk/>
            <pc:sldMk cId="4114509293" sldId="294"/>
            <ac:spMk id="20" creationId="{8D71EDA1-87BF-4D5D-AB79-F346FD19278A}"/>
          </ac:spMkLst>
        </pc:spChg>
      </pc:sldChg>
      <pc:sldChg chg="addSp modSp add mod setBg">
        <pc:chgData name="Robledo Buritica, Jacobo" userId="9ce0d93f-1eb4-4c9a-93d5-d642e66d9527" providerId="ADAL" clId="{167DD0AF-E0CB-4E04-9EEF-512F620E3C1E}" dt="2025-07-15T18:35:42.511" v="941" actId="403"/>
        <pc:sldMkLst>
          <pc:docMk/>
          <pc:sldMk cId="2952972980" sldId="295"/>
        </pc:sldMkLst>
        <pc:spChg chg="mod">
          <ac:chgData name="Robledo Buritica, Jacobo" userId="9ce0d93f-1eb4-4c9a-93d5-d642e66d9527" providerId="ADAL" clId="{167DD0AF-E0CB-4E04-9EEF-512F620E3C1E}" dt="2025-07-15T18:35:17.878" v="926" actId="26606"/>
          <ac:spMkLst>
            <pc:docMk/>
            <pc:sldMk cId="2952972980" sldId="295"/>
            <ac:spMk id="2" creationId="{9D4F30B1-4837-AFE7-0717-5A7297752DDB}"/>
          </ac:spMkLst>
        </pc:spChg>
        <pc:spChg chg="mod">
          <ac:chgData name="Robledo Buritica, Jacobo" userId="9ce0d93f-1eb4-4c9a-93d5-d642e66d9527" providerId="ADAL" clId="{167DD0AF-E0CB-4E04-9EEF-512F620E3C1E}" dt="2025-07-15T18:35:42.511" v="941" actId="403"/>
          <ac:spMkLst>
            <pc:docMk/>
            <pc:sldMk cId="2952972980" sldId="295"/>
            <ac:spMk id="3" creationId="{9947085A-7A50-EF95-29D8-3A3EFC64D0BC}"/>
          </ac:spMkLst>
        </pc:spChg>
        <pc:spChg chg="add">
          <ac:chgData name="Robledo Buritica, Jacobo" userId="9ce0d93f-1eb4-4c9a-93d5-d642e66d9527" providerId="ADAL" clId="{167DD0AF-E0CB-4E04-9EEF-512F620E3C1E}" dt="2025-07-15T18:35:17.878" v="926" actId="26606"/>
          <ac:spMkLst>
            <pc:docMk/>
            <pc:sldMk cId="2952972980" sldId="295"/>
            <ac:spMk id="8" creationId="{907EF6B7-1338-4443-8C46-6A318D952DFD}"/>
          </ac:spMkLst>
        </pc:spChg>
        <pc:spChg chg="add">
          <ac:chgData name="Robledo Buritica, Jacobo" userId="9ce0d93f-1eb4-4c9a-93d5-d642e66d9527" providerId="ADAL" clId="{167DD0AF-E0CB-4E04-9EEF-512F620E3C1E}" dt="2025-07-15T18:35:17.878" v="926" actId="26606"/>
          <ac:spMkLst>
            <pc:docMk/>
            <pc:sldMk cId="2952972980" sldId="295"/>
            <ac:spMk id="10" creationId="{DAAE4CDD-124C-4DCF-9584-B6033B545DD5}"/>
          </ac:spMkLst>
        </pc:spChg>
        <pc:spChg chg="add">
          <ac:chgData name="Robledo Buritica, Jacobo" userId="9ce0d93f-1eb4-4c9a-93d5-d642e66d9527" providerId="ADAL" clId="{167DD0AF-E0CB-4E04-9EEF-512F620E3C1E}" dt="2025-07-15T18:35:17.878" v="926" actId="26606"/>
          <ac:spMkLst>
            <pc:docMk/>
            <pc:sldMk cId="2952972980" sldId="295"/>
            <ac:spMk id="12" creationId="{081E4A58-353D-44AE-B2FC-2A74E2E400F7}"/>
          </ac:spMkLst>
        </pc:spChg>
      </pc:sldChg>
      <pc:sldChg chg="addSp delSp modSp new mod">
        <pc:chgData name="Robledo Buritica, Jacobo" userId="9ce0d93f-1eb4-4c9a-93d5-d642e66d9527" providerId="ADAL" clId="{167DD0AF-E0CB-4E04-9EEF-512F620E3C1E}" dt="2025-07-15T15:55:15.751" v="907" actId="478"/>
        <pc:sldMkLst>
          <pc:docMk/>
          <pc:sldMk cId="992475283" sldId="296"/>
        </pc:sldMkLst>
        <pc:picChg chg="add mod">
          <ac:chgData name="Robledo Buritica, Jacobo" userId="9ce0d93f-1eb4-4c9a-93d5-d642e66d9527" providerId="ADAL" clId="{167DD0AF-E0CB-4E04-9EEF-512F620E3C1E}" dt="2025-07-15T15:55:01.626" v="905"/>
          <ac:picMkLst>
            <pc:docMk/>
            <pc:sldMk cId="992475283" sldId="296"/>
            <ac:picMk id="8194" creationId="{55154FBB-8CC3-A2B7-3440-4A9F36E87148}"/>
          </ac:picMkLst>
        </pc:picChg>
      </pc:sldChg>
      <pc:sldChg chg="addSp delSp modSp new mod setBg">
        <pc:chgData name="Robledo Buritica, Jacobo" userId="9ce0d93f-1eb4-4c9a-93d5-d642e66d9527" providerId="ADAL" clId="{167DD0AF-E0CB-4E04-9EEF-512F620E3C1E}" dt="2025-07-15T18:28:10.252" v="920" actId="26606"/>
        <pc:sldMkLst>
          <pc:docMk/>
          <pc:sldMk cId="3016317633" sldId="297"/>
        </pc:sldMkLst>
        <pc:spChg chg="add">
          <ac:chgData name="Robledo Buritica, Jacobo" userId="9ce0d93f-1eb4-4c9a-93d5-d642e66d9527" providerId="ADAL" clId="{167DD0AF-E0CB-4E04-9EEF-512F620E3C1E}" dt="2025-07-15T18:28:10.252" v="920" actId="26606"/>
          <ac:spMkLst>
            <pc:docMk/>
            <pc:sldMk cId="3016317633" sldId="297"/>
            <ac:spMk id="10244" creationId="{32BC26D8-82FB-445E-AA49-62A77D7C1EE0}"/>
          </ac:spMkLst>
        </pc:spChg>
        <pc:spChg chg="add">
          <ac:chgData name="Robledo Buritica, Jacobo" userId="9ce0d93f-1eb4-4c9a-93d5-d642e66d9527" providerId="ADAL" clId="{167DD0AF-E0CB-4E04-9EEF-512F620E3C1E}" dt="2025-07-15T18:28:10.252" v="920" actId="26606"/>
          <ac:spMkLst>
            <pc:docMk/>
            <pc:sldMk cId="3016317633" sldId="297"/>
            <ac:spMk id="10245" creationId="{CB44330D-EA18-4254-AA95-EB49948539B8}"/>
          </ac:spMkLst>
        </pc:spChg>
        <pc:picChg chg="add mod">
          <ac:chgData name="Robledo Buritica, Jacobo" userId="9ce0d93f-1eb4-4c9a-93d5-d642e66d9527" providerId="ADAL" clId="{167DD0AF-E0CB-4E04-9EEF-512F620E3C1E}" dt="2025-07-15T18:28:10.252" v="920" actId="26606"/>
          <ac:picMkLst>
            <pc:docMk/>
            <pc:sldMk cId="3016317633" sldId="297"/>
            <ac:picMk id="10242" creationId="{230280DE-FCD4-6647-0D33-B262B575C18D}"/>
          </ac:picMkLst>
        </pc:picChg>
      </pc:sldChg>
      <pc:sldChg chg="addSp delSp new mod">
        <pc:chgData name="Robledo Buritica, Jacobo" userId="9ce0d93f-1eb4-4c9a-93d5-d642e66d9527" providerId="ADAL" clId="{167DD0AF-E0CB-4E04-9EEF-512F620E3C1E}" dt="2025-07-15T18:33:22.881" v="924"/>
        <pc:sldMkLst>
          <pc:docMk/>
          <pc:sldMk cId="3368633390" sldId="298"/>
        </pc:sldMkLst>
        <pc:picChg chg="add">
          <ac:chgData name="Robledo Buritica, Jacobo" userId="9ce0d93f-1eb4-4c9a-93d5-d642e66d9527" providerId="ADAL" clId="{167DD0AF-E0CB-4E04-9EEF-512F620E3C1E}" dt="2025-07-15T18:33:22.881" v="924"/>
          <ac:picMkLst>
            <pc:docMk/>
            <pc:sldMk cId="3368633390" sldId="298"/>
            <ac:picMk id="12290" creationId="{E4C224B5-174B-416C-9E5F-8FD5C11A8904}"/>
          </ac:picMkLst>
        </pc:picChg>
      </pc:sldChg>
      <pc:sldChg chg="addSp delSp new mod">
        <pc:chgData name="Robledo Buritica, Jacobo" userId="9ce0d93f-1eb4-4c9a-93d5-d642e66d9527" providerId="ADAL" clId="{167DD0AF-E0CB-4E04-9EEF-512F620E3C1E}" dt="2025-07-15T18:38:58.491" v="952"/>
        <pc:sldMkLst>
          <pc:docMk/>
          <pc:sldMk cId="3481355207" sldId="299"/>
        </pc:sldMkLst>
        <pc:picChg chg="add">
          <ac:chgData name="Robledo Buritica, Jacobo" userId="9ce0d93f-1eb4-4c9a-93d5-d642e66d9527" providerId="ADAL" clId="{167DD0AF-E0CB-4E04-9EEF-512F620E3C1E}" dt="2025-07-15T18:38:58.491" v="952"/>
          <ac:picMkLst>
            <pc:docMk/>
            <pc:sldMk cId="3481355207" sldId="299"/>
            <ac:picMk id="13314" creationId="{2799EF02-BEA9-820C-DF96-AE7327BC7D37}"/>
          </ac:picMkLst>
        </pc:picChg>
      </pc:sldChg>
      <pc:sldChg chg="addSp delSp new mod">
        <pc:chgData name="Robledo Buritica, Jacobo" userId="9ce0d93f-1eb4-4c9a-93d5-d642e66d9527" providerId="ADAL" clId="{167DD0AF-E0CB-4E04-9EEF-512F620E3C1E}" dt="2025-07-15T20:15:35.753" v="1241" actId="478"/>
        <pc:sldMkLst>
          <pc:docMk/>
          <pc:sldMk cId="1570755850" sldId="300"/>
        </pc:sldMkLst>
        <pc:picChg chg="add">
          <ac:chgData name="Robledo Buritica, Jacobo" userId="9ce0d93f-1eb4-4c9a-93d5-d642e66d9527" providerId="ADAL" clId="{167DD0AF-E0CB-4E04-9EEF-512F620E3C1E}" dt="2025-07-15T20:15:33.081" v="1240" actId="22"/>
          <ac:picMkLst>
            <pc:docMk/>
            <pc:sldMk cId="1570755850" sldId="300"/>
            <ac:picMk id="5" creationId="{80D2DFDB-735C-1391-815F-A2A9055694A6}"/>
          </ac:picMkLst>
        </pc:picChg>
      </pc:sldChg>
      <pc:sldChg chg="addSp delSp modSp new mod">
        <pc:chgData name="Robledo Buritica, Jacobo" userId="9ce0d93f-1eb4-4c9a-93d5-d642e66d9527" providerId="ADAL" clId="{167DD0AF-E0CB-4E04-9EEF-512F620E3C1E}" dt="2025-07-15T18:49:24.921" v="1238" actId="962"/>
        <pc:sldMkLst>
          <pc:docMk/>
          <pc:sldMk cId="2841155727" sldId="301"/>
        </pc:sldMkLst>
        <pc:picChg chg="add mod">
          <ac:chgData name="Robledo Buritica, Jacobo" userId="9ce0d93f-1eb4-4c9a-93d5-d642e66d9527" providerId="ADAL" clId="{167DD0AF-E0CB-4E04-9EEF-512F620E3C1E}" dt="2025-07-15T18:49:24.921" v="1238" actId="962"/>
          <ac:picMkLst>
            <pc:docMk/>
            <pc:sldMk cId="2841155727" sldId="301"/>
            <ac:picMk id="7" creationId="{1D6D66FB-53F3-794E-BA7A-F351D23BEF4C}"/>
          </ac:picMkLst>
        </pc:picChg>
      </pc:sldChg>
      <pc:sldMasterChg chg="modSp modSldLayout">
        <pc:chgData name="Robledo Buritica, Jacobo" userId="9ce0d93f-1eb4-4c9a-93d5-d642e66d9527" providerId="ADAL" clId="{167DD0AF-E0CB-4E04-9EEF-512F620E3C1E}" dt="2025-07-14T18:35:44.097" v="2"/>
        <pc:sldMasterMkLst>
          <pc:docMk/>
          <pc:sldMasterMk cId="2209977519" sldId="2147483648"/>
        </pc:sldMasterMkLst>
        <pc:spChg chg="mod">
          <ac:chgData name="Robledo Buritica, Jacobo" userId="9ce0d93f-1eb4-4c9a-93d5-d642e66d9527" providerId="ADAL" clId="{167DD0AF-E0CB-4E04-9EEF-512F620E3C1E}" dt="2025-07-14T18:35:44.097" v="2"/>
          <ac:spMkLst>
            <pc:docMk/>
            <pc:sldMasterMk cId="2209977519" sldId="2147483648"/>
            <ac:spMk id="2" creationId="{00000000-0000-0000-0000-000000000000}"/>
          </ac:spMkLst>
        </pc:spChg>
        <pc:spChg chg="mod">
          <ac:chgData name="Robledo Buritica, Jacobo" userId="9ce0d93f-1eb4-4c9a-93d5-d642e66d9527" providerId="ADAL" clId="{167DD0AF-E0CB-4E04-9EEF-512F620E3C1E}" dt="2025-07-14T18:35:44.097" v="2"/>
          <ac:spMkLst>
            <pc:docMk/>
            <pc:sldMasterMk cId="2209977519" sldId="2147483648"/>
            <ac:spMk id="3" creationId="{00000000-0000-0000-0000-000000000000}"/>
          </ac:spMkLst>
        </pc:spChg>
        <pc:spChg chg="mod">
          <ac:chgData name="Robledo Buritica, Jacobo" userId="9ce0d93f-1eb4-4c9a-93d5-d642e66d9527" providerId="ADAL" clId="{167DD0AF-E0CB-4E04-9EEF-512F620E3C1E}" dt="2025-07-14T18:35:44.097" v="2"/>
          <ac:spMkLst>
            <pc:docMk/>
            <pc:sldMasterMk cId="2209977519" sldId="2147483648"/>
            <ac:spMk id="4" creationId="{00000000-0000-0000-0000-000000000000}"/>
          </ac:spMkLst>
        </pc:spChg>
        <pc:spChg chg="mod">
          <ac:chgData name="Robledo Buritica, Jacobo" userId="9ce0d93f-1eb4-4c9a-93d5-d642e66d9527" providerId="ADAL" clId="{167DD0AF-E0CB-4E04-9EEF-512F620E3C1E}" dt="2025-07-14T18:35:44.097" v="2"/>
          <ac:spMkLst>
            <pc:docMk/>
            <pc:sldMasterMk cId="2209977519" sldId="2147483648"/>
            <ac:spMk id="5" creationId="{00000000-0000-0000-0000-000000000000}"/>
          </ac:spMkLst>
        </pc:spChg>
        <pc:spChg chg="mod">
          <ac:chgData name="Robledo Buritica, Jacobo" userId="9ce0d93f-1eb4-4c9a-93d5-d642e66d9527" providerId="ADAL" clId="{167DD0AF-E0CB-4E04-9EEF-512F620E3C1E}" dt="2025-07-14T18:35:44.097" v="2"/>
          <ac:spMkLst>
            <pc:docMk/>
            <pc:sldMasterMk cId="2209977519" sldId="2147483648"/>
            <ac:spMk id="6" creationId="{00000000-0000-0000-0000-000000000000}"/>
          </ac:spMkLst>
        </pc:sp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3168075583" sldId="2147483649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168075583" sldId="2147483649"/>
              <ac:spMk id="2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168075583" sldId="2147483649"/>
              <ac:spMk id="3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960648375" sldId="2147483651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60648375" sldId="2147483651"/>
              <ac:spMk id="2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60648375" sldId="2147483651"/>
              <ac:spMk id="3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2782244947" sldId="2147483652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2782244947" sldId="2147483652"/>
              <ac:spMk id="3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2782244947" sldId="2147483652"/>
              <ac:spMk id="4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990158736" sldId="2147483653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90158736" sldId="2147483653"/>
              <ac:spMk id="3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90158736" sldId="2147483653"/>
              <ac:spMk id="4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90158736" sldId="2147483653"/>
              <ac:spMk id="5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990158736" sldId="2147483653"/>
              <ac:spMk id="6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1840726560" sldId="2147483656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1840726560" sldId="2147483656"/>
              <ac:spMk id="2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1840726560" sldId="2147483656"/>
              <ac:spMk id="3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1840726560" sldId="2147483656"/>
              <ac:spMk id="4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3889236939" sldId="2147483657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889236939" sldId="2147483657"/>
              <ac:spMk id="2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889236939" sldId="2147483657"/>
              <ac:spMk id="3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889236939" sldId="2147483657"/>
              <ac:spMk id="4" creationId="{00000000-0000-0000-0000-000000000000}"/>
            </ac:spMkLst>
          </pc:spChg>
        </pc:sldLayoutChg>
        <pc:sldLayoutChg chg="modSp">
          <pc:chgData name="Robledo Buritica, Jacobo" userId="9ce0d93f-1eb4-4c9a-93d5-d642e66d9527" providerId="ADAL" clId="{167DD0AF-E0CB-4E04-9EEF-512F620E3C1E}" dt="2025-07-14T18:35:44.097" v="2"/>
          <pc:sldLayoutMkLst>
            <pc:docMk/>
            <pc:sldMasterMk cId="2209977519" sldId="2147483648"/>
            <pc:sldLayoutMk cId="3612223792" sldId="2147483659"/>
          </pc:sldLayoutMkLst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612223792" sldId="2147483659"/>
              <ac:spMk id="2" creationId="{00000000-0000-0000-0000-000000000000}"/>
            </ac:spMkLst>
          </pc:spChg>
          <pc:spChg chg="mod">
            <ac:chgData name="Robledo Buritica, Jacobo" userId="9ce0d93f-1eb4-4c9a-93d5-d642e66d9527" providerId="ADAL" clId="{167DD0AF-E0CB-4E04-9EEF-512F620E3C1E}" dt="2025-07-14T18:35:44.097" v="2"/>
            <ac:spMkLst>
              <pc:docMk/>
              <pc:sldMasterMk cId="2209977519" sldId="2147483648"/>
              <pc:sldLayoutMk cId="3612223792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Robledo Buritica, Jacobo" userId="S::jacoborobledobur@ufl.edu::9ce0d93f-1eb4-4c9a-93d5-d642e66d9527" providerId="AD" clId="Web-{DD359957-B2BA-4042-FC35-19F48FE1F8C5}"/>
    <pc:docChg chg="modSld">
      <pc:chgData name="Robledo Buritica, Jacobo" userId="S::jacoborobledobur@ufl.edu::9ce0d93f-1eb4-4c9a-93d5-d642e66d9527" providerId="AD" clId="Web-{DD359957-B2BA-4042-FC35-19F48FE1F8C5}" dt="2025-07-21T14:58:58.250" v="5" actId="20577"/>
      <pc:docMkLst>
        <pc:docMk/>
      </pc:docMkLst>
      <pc:sldChg chg="modSp">
        <pc:chgData name="Robledo Buritica, Jacobo" userId="S::jacoborobledobur@ufl.edu::9ce0d93f-1eb4-4c9a-93d5-d642e66d9527" providerId="AD" clId="Web-{DD359957-B2BA-4042-FC35-19F48FE1F8C5}" dt="2025-07-21T14:58:58.250" v="5" actId="20577"/>
        <pc:sldMkLst>
          <pc:docMk/>
          <pc:sldMk cId="2037018089" sldId="277"/>
        </pc:sldMkLst>
        <pc:spChg chg="mod">
          <ac:chgData name="Robledo Buritica, Jacobo" userId="S::jacoborobledobur@ufl.edu::9ce0d93f-1eb4-4c9a-93d5-d642e66d9527" providerId="AD" clId="Web-{DD359957-B2BA-4042-FC35-19F48FE1F8C5}" dt="2025-07-21T14:58:58.250" v="5" actId="20577"/>
          <ac:spMkLst>
            <pc:docMk/>
            <pc:sldMk cId="2037018089" sldId="277"/>
            <ac:spMk id="3" creationId="{2262AF76-C878-5486-2A5F-5E99174F7FC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sciencedirect.com/science/article/pii/S156984322400637X?utm_source=chatgpt.com" TargetMode="External"/><Relationship Id="rId1" Type="http://schemas.openxmlformats.org/officeDocument/2006/relationships/hyperlink" Target="https://www.sciencedirect.com/science/article/pii/S2352186424003419?utm_source=chatgpt.com" TargetMode="Externa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sciencedirect.com/science/article/pii/S0168169925002340?utm_source=chatgpt.com" TargetMode="External"/><Relationship Id="rId7" Type="http://schemas.openxmlformats.org/officeDocument/2006/relationships/image" Target="../media/image35.svg"/><Relationship Id="rId2" Type="http://schemas.openxmlformats.org/officeDocument/2006/relationships/hyperlink" Target="https://link.springer.com/article/10.1007/s10462-024-10944-7?utm_source=chatgpt.com" TargetMode="External"/><Relationship Id="rId1" Type="http://schemas.openxmlformats.org/officeDocument/2006/relationships/hyperlink" Target="https://www.sciencedirect.com/science/article/pii/S1574954124001602?utm_source=chatgpt.com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2042882/?utm_source=chatgpt.com" TargetMode="External"/><Relationship Id="rId2" Type="http://schemas.openxmlformats.org/officeDocument/2006/relationships/hyperlink" Target="https://www.nature.com/articles/s41467-023-41721-9?utm_source=chatgpt.com" TargetMode="External"/><Relationship Id="rId1" Type="http://schemas.openxmlformats.org/officeDocument/2006/relationships/hyperlink" Target="https://www.nature.com/articles/s41564-022-01287-6?utm_source=chatgpt.co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www.sciencedirect.com/science/article/pii/S2352186424003419?utm_source=chatgpt.com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hyperlink" Target="https://www.sciencedirect.com/science/article/pii/S156984322400637X?utm_source=chatgpt.com" TargetMode="External"/><Relationship Id="rId5" Type="http://schemas.openxmlformats.org/officeDocument/2006/relationships/image" Target="../media/image26.svg"/><Relationship Id="rId10" Type="http://schemas.openxmlformats.org/officeDocument/2006/relationships/image" Target="../media/image30.sv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sciencedirect.com/science/article/pii/S1574954124001602?utm_source=chatgpt.com" TargetMode="External"/><Relationship Id="rId7" Type="http://schemas.openxmlformats.org/officeDocument/2006/relationships/hyperlink" Target="https://www.sciencedirect.com/science/article/pii/S0168169925002340?utm_source=chatgpt.com" TargetMode="External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link.springer.com/article/10.1007/s10462-024-10944-7?utm_source=chatgpt.com" TargetMode="External"/><Relationship Id="rId9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2042882/?utm_source=chatgpt.com" TargetMode="External"/><Relationship Id="rId2" Type="http://schemas.openxmlformats.org/officeDocument/2006/relationships/hyperlink" Target="https://www.nature.com/articles/s41467-023-41721-9?utm_source=chatgpt.com" TargetMode="External"/><Relationship Id="rId1" Type="http://schemas.openxmlformats.org/officeDocument/2006/relationships/hyperlink" Target="https://www.nature.com/articles/s41564-022-01287-6?utm_source=chatgpt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87C10-635D-44B0-8E56-C0ADA9016A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705AE8-9212-4255-BE00-16562B2F4D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Big jump in data volume</a:t>
          </a:r>
        </a:p>
      </dgm:t>
    </dgm:pt>
    <dgm:pt modelId="{46C0E47D-AB68-489D-9FFF-E302735F3863}" type="parTrans" cxnId="{E27DE288-5C4B-4411-85C8-2BF951A8503A}">
      <dgm:prSet/>
      <dgm:spPr/>
      <dgm:t>
        <a:bodyPr/>
        <a:lstStyle/>
        <a:p>
          <a:endParaRPr lang="en-US"/>
        </a:p>
      </dgm:t>
    </dgm:pt>
    <dgm:pt modelId="{E31FDFE8-50B6-4191-86FE-3AD9332355D8}" type="sibTrans" cxnId="{E27DE288-5C4B-4411-85C8-2BF951A8503A}">
      <dgm:prSet/>
      <dgm:spPr/>
      <dgm:t>
        <a:bodyPr/>
        <a:lstStyle/>
        <a:p>
          <a:endParaRPr lang="en-US"/>
        </a:p>
      </dgm:t>
    </dgm:pt>
    <dgm:pt modelId="{A1A7218C-DB1C-423F-B9E1-2CC71B5E07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Climate rasters: 1 km global raster stacks updated monthly (CHELSA, ERA5)</a:t>
          </a:r>
        </a:p>
      </dgm:t>
    </dgm:pt>
    <dgm:pt modelId="{2C31C6D8-BFBD-41BB-9BD0-BD19239DAAFC}" type="parTrans" cxnId="{1C3376E6-75F0-4AA4-9D44-96042FCAD046}">
      <dgm:prSet/>
      <dgm:spPr/>
      <dgm:t>
        <a:bodyPr/>
        <a:lstStyle/>
        <a:p>
          <a:endParaRPr lang="en-US"/>
        </a:p>
      </dgm:t>
    </dgm:pt>
    <dgm:pt modelId="{5341653E-3AEF-42DB-B997-FA70651E2998}" type="sibTrans" cxnId="{1C3376E6-75F0-4AA4-9D44-96042FCAD046}">
      <dgm:prSet/>
      <dgm:spPr/>
      <dgm:t>
        <a:bodyPr/>
        <a:lstStyle/>
        <a:p>
          <a:endParaRPr lang="en-US"/>
        </a:p>
      </dgm:t>
    </dgm:pt>
    <dgm:pt modelId="{4B3310CD-C735-4024-9D60-F57EE507C3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Drone imagery: Field scouting has been supplemented by UAV</a:t>
          </a:r>
        </a:p>
      </dgm:t>
    </dgm:pt>
    <dgm:pt modelId="{2B25EEA3-23BD-4174-956F-C02EB4C95FFD}" type="parTrans" cxnId="{B14571F0-664A-42D3-A25A-8C1C99964398}">
      <dgm:prSet/>
      <dgm:spPr/>
      <dgm:t>
        <a:bodyPr/>
        <a:lstStyle/>
        <a:p>
          <a:endParaRPr lang="en-US"/>
        </a:p>
      </dgm:t>
    </dgm:pt>
    <dgm:pt modelId="{E8188035-3122-4262-8946-42E113EC5B6A}" type="sibTrans" cxnId="{B14571F0-664A-42D3-A25A-8C1C99964398}">
      <dgm:prSet/>
      <dgm:spPr/>
      <dgm:t>
        <a:bodyPr/>
        <a:lstStyle/>
        <a:p>
          <a:endParaRPr lang="en-US"/>
        </a:p>
      </dgm:t>
    </dgm:pt>
    <dgm:pt modelId="{129E2C53-4B23-4843-A8EC-79F314AFAE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Genomics: Sequencing costs</a:t>
          </a:r>
        </a:p>
      </dgm:t>
    </dgm:pt>
    <dgm:pt modelId="{F60103D0-1DF8-48AD-82CC-D049E601DBA7}" type="parTrans" cxnId="{A4CD99A2-EE1F-4476-B158-8C567D872D28}">
      <dgm:prSet/>
      <dgm:spPr/>
      <dgm:t>
        <a:bodyPr/>
        <a:lstStyle/>
        <a:p>
          <a:endParaRPr lang="en-US"/>
        </a:p>
      </dgm:t>
    </dgm:pt>
    <dgm:pt modelId="{777C7BC9-F98A-471B-8710-8F017A4B746F}" type="sibTrans" cxnId="{A4CD99A2-EE1F-4476-B158-8C567D872D28}">
      <dgm:prSet/>
      <dgm:spPr/>
      <dgm:t>
        <a:bodyPr/>
        <a:lstStyle/>
        <a:p>
          <a:endParaRPr lang="en-US"/>
        </a:p>
      </dgm:t>
    </dgm:pt>
    <dgm:pt modelId="{6D8FE42E-68F3-4F73-8429-12C2ED9DAF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Decision‑making bottleneck for disease management</a:t>
          </a:r>
        </a:p>
      </dgm:t>
    </dgm:pt>
    <dgm:pt modelId="{6082F718-0D13-4C3F-AAC8-7A2CE8E33DB8}" type="parTrans" cxnId="{8381F893-E9FD-4A01-A9A4-E191207F45FF}">
      <dgm:prSet/>
      <dgm:spPr/>
      <dgm:t>
        <a:bodyPr/>
        <a:lstStyle/>
        <a:p>
          <a:endParaRPr lang="en-US"/>
        </a:p>
      </dgm:t>
    </dgm:pt>
    <dgm:pt modelId="{1633294C-0E12-40EF-9632-D5D6FC3CF682}" type="sibTrans" cxnId="{8381F893-E9FD-4A01-A9A4-E191207F45FF}">
      <dgm:prSet/>
      <dgm:spPr/>
      <dgm:t>
        <a:bodyPr/>
        <a:lstStyle/>
        <a:p>
          <a:endParaRPr lang="en-US"/>
        </a:p>
      </dgm:t>
    </dgm:pt>
    <dgm:pt modelId="{CF93B010-BEF8-4BAC-BE43-4E6B17961C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Automating pattern recognition accelerates insights</a:t>
          </a:r>
        </a:p>
      </dgm:t>
    </dgm:pt>
    <dgm:pt modelId="{A4A791DE-C3A5-46EB-8F5F-D5DFF44E6B09}" type="parTrans" cxnId="{0E47934E-2509-46D5-AF3D-ADDD25463AA6}">
      <dgm:prSet/>
      <dgm:spPr/>
      <dgm:t>
        <a:bodyPr/>
        <a:lstStyle/>
        <a:p>
          <a:endParaRPr lang="en-US"/>
        </a:p>
      </dgm:t>
    </dgm:pt>
    <dgm:pt modelId="{9BA3FE7E-AE9A-4176-B9B8-DF077E3B071B}" type="sibTrans" cxnId="{0E47934E-2509-46D5-AF3D-ADDD25463AA6}">
      <dgm:prSet/>
      <dgm:spPr/>
      <dgm:t>
        <a:bodyPr/>
        <a:lstStyle/>
        <a:p>
          <a:endParaRPr lang="en-US"/>
        </a:p>
      </dgm:t>
    </dgm:pt>
    <dgm:pt modelId="{AC242366-08CF-4AD1-BC64-452C6E674E80}" type="pres">
      <dgm:prSet presAssocID="{7D787C10-635D-44B0-8E56-C0ADA9016A6A}" presName="root" presStyleCnt="0">
        <dgm:presLayoutVars>
          <dgm:dir/>
          <dgm:resizeHandles val="exact"/>
        </dgm:presLayoutVars>
      </dgm:prSet>
      <dgm:spPr/>
    </dgm:pt>
    <dgm:pt modelId="{079E8B5A-38F9-4159-AF49-5145253D9D0A}" type="pres">
      <dgm:prSet presAssocID="{83705AE8-9212-4255-BE00-16562B2F4D0F}" presName="compNode" presStyleCnt="0"/>
      <dgm:spPr/>
    </dgm:pt>
    <dgm:pt modelId="{99C68F85-14DF-42A0-AA5F-992AD0E8D528}" type="pres">
      <dgm:prSet presAssocID="{83705AE8-9212-4255-BE00-16562B2F4D0F}" presName="bgRect" presStyleLbl="bgShp" presStyleIdx="0" presStyleCnt="6"/>
      <dgm:spPr/>
    </dgm:pt>
    <dgm:pt modelId="{846DC0D3-6FD7-4954-AF5E-5276D6CCBB16}" type="pres">
      <dgm:prSet presAssocID="{83705AE8-9212-4255-BE00-16562B2F4D0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BF80B76-FEA8-4563-A4E4-CA6553C46F50}" type="pres">
      <dgm:prSet presAssocID="{83705AE8-9212-4255-BE00-16562B2F4D0F}" presName="spaceRect" presStyleCnt="0"/>
      <dgm:spPr/>
    </dgm:pt>
    <dgm:pt modelId="{E0A780FE-88C0-46EC-B800-A2F51E095E9E}" type="pres">
      <dgm:prSet presAssocID="{83705AE8-9212-4255-BE00-16562B2F4D0F}" presName="parTx" presStyleLbl="revTx" presStyleIdx="0" presStyleCnt="6">
        <dgm:presLayoutVars>
          <dgm:chMax val="0"/>
          <dgm:chPref val="0"/>
        </dgm:presLayoutVars>
      </dgm:prSet>
      <dgm:spPr/>
    </dgm:pt>
    <dgm:pt modelId="{8168F8A0-5B4E-4084-B6B0-C0A03B2DF00A}" type="pres">
      <dgm:prSet presAssocID="{E31FDFE8-50B6-4191-86FE-3AD9332355D8}" presName="sibTrans" presStyleCnt="0"/>
      <dgm:spPr/>
    </dgm:pt>
    <dgm:pt modelId="{C9BC1736-E2F4-41D9-B47A-E2774CA82692}" type="pres">
      <dgm:prSet presAssocID="{A1A7218C-DB1C-423F-B9E1-2CC71B5E075F}" presName="compNode" presStyleCnt="0"/>
      <dgm:spPr/>
    </dgm:pt>
    <dgm:pt modelId="{5B629B30-2947-4E26-BD1D-87C131C57EF5}" type="pres">
      <dgm:prSet presAssocID="{A1A7218C-DB1C-423F-B9E1-2CC71B5E075F}" presName="bgRect" presStyleLbl="bgShp" presStyleIdx="1" presStyleCnt="6"/>
      <dgm:spPr/>
    </dgm:pt>
    <dgm:pt modelId="{21C00AFB-17DA-4995-A158-B17C01F842DC}" type="pres">
      <dgm:prSet presAssocID="{A1A7218C-DB1C-423F-B9E1-2CC71B5E075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3BEF7B2-2C22-4D9B-83E9-A9ED778D6AD2}" type="pres">
      <dgm:prSet presAssocID="{A1A7218C-DB1C-423F-B9E1-2CC71B5E075F}" presName="spaceRect" presStyleCnt="0"/>
      <dgm:spPr/>
    </dgm:pt>
    <dgm:pt modelId="{63218526-EDB5-4D76-B3A8-3A70F160338A}" type="pres">
      <dgm:prSet presAssocID="{A1A7218C-DB1C-423F-B9E1-2CC71B5E075F}" presName="parTx" presStyleLbl="revTx" presStyleIdx="1" presStyleCnt="6">
        <dgm:presLayoutVars>
          <dgm:chMax val="0"/>
          <dgm:chPref val="0"/>
        </dgm:presLayoutVars>
      </dgm:prSet>
      <dgm:spPr/>
    </dgm:pt>
    <dgm:pt modelId="{0C9F0723-F1DC-4DC9-83A4-523C5F8B469B}" type="pres">
      <dgm:prSet presAssocID="{5341653E-3AEF-42DB-B997-FA70651E2998}" presName="sibTrans" presStyleCnt="0"/>
      <dgm:spPr/>
    </dgm:pt>
    <dgm:pt modelId="{951A004B-8A74-4859-9D50-7265DF9EF54B}" type="pres">
      <dgm:prSet presAssocID="{4B3310CD-C735-4024-9D60-F57EE507C36C}" presName="compNode" presStyleCnt="0"/>
      <dgm:spPr/>
    </dgm:pt>
    <dgm:pt modelId="{7AEAB0E3-D573-4A78-BB9E-46FAD6946DB7}" type="pres">
      <dgm:prSet presAssocID="{4B3310CD-C735-4024-9D60-F57EE507C36C}" presName="bgRect" presStyleLbl="bgShp" presStyleIdx="2" presStyleCnt="6"/>
      <dgm:spPr/>
    </dgm:pt>
    <dgm:pt modelId="{690D6289-23D3-48CE-B9E6-D7A8EAE90918}" type="pres">
      <dgm:prSet presAssocID="{4B3310CD-C735-4024-9D60-F57EE507C36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C3F16807-BE83-438C-B679-00CC0B915922}" type="pres">
      <dgm:prSet presAssocID="{4B3310CD-C735-4024-9D60-F57EE507C36C}" presName="spaceRect" presStyleCnt="0"/>
      <dgm:spPr/>
    </dgm:pt>
    <dgm:pt modelId="{EE3F8589-E277-405A-BDC4-4ECA305C384C}" type="pres">
      <dgm:prSet presAssocID="{4B3310CD-C735-4024-9D60-F57EE507C36C}" presName="parTx" presStyleLbl="revTx" presStyleIdx="2" presStyleCnt="6">
        <dgm:presLayoutVars>
          <dgm:chMax val="0"/>
          <dgm:chPref val="0"/>
        </dgm:presLayoutVars>
      </dgm:prSet>
      <dgm:spPr/>
    </dgm:pt>
    <dgm:pt modelId="{A04C606E-6761-4647-832C-2AF7962FA701}" type="pres">
      <dgm:prSet presAssocID="{E8188035-3122-4262-8946-42E113EC5B6A}" presName="sibTrans" presStyleCnt="0"/>
      <dgm:spPr/>
    </dgm:pt>
    <dgm:pt modelId="{367C2954-F800-4EC7-97D7-D70FAAF5E4BA}" type="pres">
      <dgm:prSet presAssocID="{129E2C53-4B23-4843-A8EC-79F314AFAE33}" presName="compNode" presStyleCnt="0"/>
      <dgm:spPr/>
    </dgm:pt>
    <dgm:pt modelId="{4A58A741-96BA-42D6-98E1-FE5968DC31A9}" type="pres">
      <dgm:prSet presAssocID="{129E2C53-4B23-4843-A8EC-79F314AFAE33}" presName="bgRect" presStyleLbl="bgShp" presStyleIdx="3" presStyleCnt="6"/>
      <dgm:spPr/>
    </dgm:pt>
    <dgm:pt modelId="{AE54F7D6-0AFC-4F19-B4A4-446382A177A2}" type="pres">
      <dgm:prSet presAssocID="{129E2C53-4B23-4843-A8EC-79F314AFAE3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107FFE4-8CA3-424C-BFE3-B04D1FA204CA}" type="pres">
      <dgm:prSet presAssocID="{129E2C53-4B23-4843-A8EC-79F314AFAE33}" presName="spaceRect" presStyleCnt="0"/>
      <dgm:spPr/>
    </dgm:pt>
    <dgm:pt modelId="{BCB4A887-DE9B-41AF-A8E6-1E7212CDAE88}" type="pres">
      <dgm:prSet presAssocID="{129E2C53-4B23-4843-A8EC-79F314AFAE33}" presName="parTx" presStyleLbl="revTx" presStyleIdx="3" presStyleCnt="6">
        <dgm:presLayoutVars>
          <dgm:chMax val="0"/>
          <dgm:chPref val="0"/>
        </dgm:presLayoutVars>
      </dgm:prSet>
      <dgm:spPr/>
    </dgm:pt>
    <dgm:pt modelId="{B5389D3B-9A91-403F-9F60-EF4577617663}" type="pres">
      <dgm:prSet presAssocID="{777C7BC9-F98A-471B-8710-8F017A4B746F}" presName="sibTrans" presStyleCnt="0"/>
      <dgm:spPr/>
    </dgm:pt>
    <dgm:pt modelId="{65282017-2F3B-42FA-A189-5F5E5AB3C77B}" type="pres">
      <dgm:prSet presAssocID="{6D8FE42E-68F3-4F73-8429-12C2ED9DAF44}" presName="compNode" presStyleCnt="0"/>
      <dgm:spPr/>
    </dgm:pt>
    <dgm:pt modelId="{34000013-3350-45DA-8BC8-A6F596B47E80}" type="pres">
      <dgm:prSet presAssocID="{6D8FE42E-68F3-4F73-8429-12C2ED9DAF44}" presName="bgRect" presStyleLbl="bgShp" presStyleIdx="4" presStyleCnt="6"/>
      <dgm:spPr/>
    </dgm:pt>
    <dgm:pt modelId="{08F1C562-199E-4800-8030-6396B5DE9267}" type="pres">
      <dgm:prSet presAssocID="{6D8FE42E-68F3-4F73-8429-12C2ED9DAF4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B4C5FB3-44A9-4343-B3BD-9D13448BD37D}" type="pres">
      <dgm:prSet presAssocID="{6D8FE42E-68F3-4F73-8429-12C2ED9DAF44}" presName="spaceRect" presStyleCnt="0"/>
      <dgm:spPr/>
    </dgm:pt>
    <dgm:pt modelId="{525CF67B-6862-4DFE-9131-B4F0C7591970}" type="pres">
      <dgm:prSet presAssocID="{6D8FE42E-68F3-4F73-8429-12C2ED9DAF44}" presName="parTx" presStyleLbl="revTx" presStyleIdx="4" presStyleCnt="6">
        <dgm:presLayoutVars>
          <dgm:chMax val="0"/>
          <dgm:chPref val="0"/>
        </dgm:presLayoutVars>
      </dgm:prSet>
      <dgm:spPr/>
    </dgm:pt>
    <dgm:pt modelId="{DEFD03F5-B4A8-4F0F-9B34-6953F303E48B}" type="pres">
      <dgm:prSet presAssocID="{1633294C-0E12-40EF-9632-D5D6FC3CF682}" presName="sibTrans" presStyleCnt="0"/>
      <dgm:spPr/>
    </dgm:pt>
    <dgm:pt modelId="{0E1203BC-52D7-4A01-B661-CAE77304DF69}" type="pres">
      <dgm:prSet presAssocID="{CF93B010-BEF8-4BAC-BE43-4E6B17961C67}" presName="compNode" presStyleCnt="0"/>
      <dgm:spPr/>
    </dgm:pt>
    <dgm:pt modelId="{7ABABEE1-A8D0-4278-9A9C-7F4B28A48889}" type="pres">
      <dgm:prSet presAssocID="{CF93B010-BEF8-4BAC-BE43-4E6B17961C67}" presName="bgRect" presStyleLbl="bgShp" presStyleIdx="5" presStyleCnt="6"/>
      <dgm:spPr/>
    </dgm:pt>
    <dgm:pt modelId="{6390B873-9A42-4D46-90D6-D711AA707006}" type="pres">
      <dgm:prSet presAssocID="{CF93B010-BEF8-4BAC-BE43-4E6B17961C6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9C53409-2A13-4617-851A-45FC14208FC0}" type="pres">
      <dgm:prSet presAssocID="{CF93B010-BEF8-4BAC-BE43-4E6B17961C67}" presName="spaceRect" presStyleCnt="0"/>
      <dgm:spPr/>
    </dgm:pt>
    <dgm:pt modelId="{3CD5BB69-A213-4E6A-B345-0D6F0C0E515F}" type="pres">
      <dgm:prSet presAssocID="{CF93B010-BEF8-4BAC-BE43-4E6B17961C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1888F05-A09C-448D-894C-8F05E8B80E1D}" type="presOf" srcId="{A1A7218C-DB1C-423F-B9E1-2CC71B5E075F}" destId="{63218526-EDB5-4D76-B3A8-3A70F160338A}" srcOrd="0" destOrd="0" presId="urn:microsoft.com/office/officeart/2018/2/layout/IconVerticalSolidList"/>
    <dgm:cxn modelId="{5FB8141C-ADF2-4A34-8A75-C114155C2BC9}" type="presOf" srcId="{129E2C53-4B23-4843-A8EC-79F314AFAE33}" destId="{BCB4A887-DE9B-41AF-A8E6-1E7212CDAE88}" srcOrd="0" destOrd="0" presId="urn:microsoft.com/office/officeart/2018/2/layout/IconVerticalSolidList"/>
    <dgm:cxn modelId="{D704C422-662E-4A4D-A217-853D0F3819E8}" type="presOf" srcId="{83705AE8-9212-4255-BE00-16562B2F4D0F}" destId="{E0A780FE-88C0-46EC-B800-A2F51E095E9E}" srcOrd="0" destOrd="0" presId="urn:microsoft.com/office/officeart/2018/2/layout/IconVerticalSolidList"/>
    <dgm:cxn modelId="{AD39235D-8D0C-40C3-9778-C009BC3EAFC9}" type="presOf" srcId="{CF93B010-BEF8-4BAC-BE43-4E6B17961C67}" destId="{3CD5BB69-A213-4E6A-B345-0D6F0C0E515F}" srcOrd="0" destOrd="0" presId="urn:microsoft.com/office/officeart/2018/2/layout/IconVerticalSolidList"/>
    <dgm:cxn modelId="{0E47934E-2509-46D5-AF3D-ADDD25463AA6}" srcId="{7D787C10-635D-44B0-8E56-C0ADA9016A6A}" destId="{CF93B010-BEF8-4BAC-BE43-4E6B17961C67}" srcOrd="5" destOrd="0" parTransId="{A4A791DE-C3A5-46EB-8F5F-D5DFF44E6B09}" sibTransId="{9BA3FE7E-AE9A-4176-B9B8-DF077E3B071B}"/>
    <dgm:cxn modelId="{75BFE779-79BE-4C78-BE94-45EC187E2139}" type="presOf" srcId="{4B3310CD-C735-4024-9D60-F57EE507C36C}" destId="{EE3F8589-E277-405A-BDC4-4ECA305C384C}" srcOrd="0" destOrd="0" presId="urn:microsoft.com/office/officeart/2018/2/layout/IconVerticalSolidList"/>
    <dgm:cxn modelId="{E27DE288-5C4B-4411-85C8-2BF951A8503A}" srcId="{7D787C10-635D-44B0-8E56-C0ADA9016A6A}" destId="{83705AE8-9212-4255-BE00-16562B2F4D0F}" srcOrd="0" destOrd="0" parTransId="{46C0E47D-AB68-489D-9FFF-E302735F3863}" sibTransId="{E31FDFE8-50B6-4191-86FE-3AD9332355D8}"/>
    <dgm:cxn modelId="{8381F893-E9FD-4A01-A9A4-E191207F45FF}" srcId="{7D787C10-635D-44B0-8E56-C0ADA9016A6A}" destId="{6D8FE42E-68F3-4F73-8429-12C2ED9DAF44}" srcOrd="4" destOrd="0" parTransId="{6082F718-0D13-4C3F-AAC8-7A2CE8E33DB8}" sibTransId="{1633294C-0E12-40EF-9632-D5D6FC3CF682}"/>
    <dgm:cxn modelId="{A4CD99A2-EE1F-4476-B158-8C567D872D28}" srcId="{7D787C10-635D-44B0-8E56-C0ADA9016A6A}" destId="{129E2C53-4B23-4843-A8EC-79F314AFAE33}" srcOrd="3" destOrd="0" parTransId="{F60103D0-1DF8-48AD-82CC-D049E601DBA7}" sibTransId="{777C7BC9-F98A-471B-8710-8F017A4B746F}"/>
    <dgm:cxn modelId="{B2EC7AD4-1B4A-41E3-9ACC-33F42510B528}" type="presOf" srcId="{7D787C10-635D-44B0-8E56-C0ADA9016A6A}" destId="{AC242366-08CF-4AD1-BC64-452C6E674E80}" srcOrd="0" destOrd="0" presId="urn:microsoft.com/office/officeart/2018/2/layout/IconVerticalSolidList"/>
    <dgm:cxn modelId="{1C3376E6-75F0-4AA4-9D44-96042FCAD046}" srcId="{7D787C10-635D-44B0-8E56-C0ADA9016A6A}" destId="{A1A7218C-DB1C-423F-B9E1-2CC71B5E075F}" srcOrd="1" destOrd="0" parTransId="{2C31C6D8-BFBD-41BB-9BD0-BD19239DAAFC}" sibTransId="{5341653E-3AEF-42DB-B997-FA70651E2998}"/>
    <dgm:cxn modelId="{B14571F0-664A-42D3-A25A-8C1C99964398}" srcId="{7D787C10-635D-44B0-8E56-C0ADA9016A6A}" destId="{4B3310CD-C735-4024-9D60-F57EE507C36C}" srcOrd="2" destOrd="0" parTransId="{2B25EEA3-23BD-4174-956F-C02EB4C95FFD}" sibTransId="{E8188035-3122-4262-8946-42E113EC5B6A}"/>
    <dgm:cxn modelId="{5A62B7F9-89FC-49DE-96E5-49758277266D}" type="presOf" srcId="{6D8FE42E-68F3-4F73-8429-12C2ED9DAF44}" destId="{525CF67B-6862-4DFE-9131-B4F0C7591970}" srcOrd="0" destOrd="0" presId="urn:microsoft.com/office/officeart/2018/2/layout/IconVerticalSolidList"/>
    <dgm:cxn modelId="{9B81F9DC-FF64-473E-B41F-175A5CEB7347}" type="presParOf" srcId="{AC242366-08CF-4AD1-BC64-452C6E674E80}" destId="{079E8B5A-38F9-4159-AF49-5145253D9D0A}" srcOrd="0" destOrd="0" presId="urn:microsoft.com/office/officeart/2018/2/layout/IconVerticalSolidList"/>
    <dgm:cxn modelId="{2B65F56B-15E3-4171-A142-E24A9C77F055}" type="presParOf" srcId="{079E8B5A-38F9-4159-AF49-5145253D9D0A}" destId="{99C68F85-14DF-42A0-AA5F-992AD0E8D528}" srcOrd="0" destOrd="0" presId="urn:microsoft.com/office/officeart/2018/2/layout/IconVerticalSolidList"/>
    <dgm:cxn modelId="{1816A8EC-103D-44EA-AB6C-476A3684F6F6}" type="presParOf" srcId="{079E8B5A-38F9-4159-AF49-5145253D9D0A}" destId="{846DC0D3-6FD7-4954-AF5E-5276D6CCBB16}" srcOrd="1" destOrd="0" presId="urn:microsoft.com/office/officeart/2018/2/layout/IconVerticalSolidList"/>
    <dgm:cxn modelId="{D5EFB8E0-3F12-4D0A-AC0E-AFDC17429EEF}" type="presParOf" srcId="{079E8B5A-38F9-4159-AF49-5145253D9D0A}" destId="{3BF80B76-FEA8-4563-A4E4-CA6553C46F50}" srcOrd="2" destOrd="0" presId="urn:microsoft.com/office/officeart/2018/2/layout/IconVerticalSolidList"/>
    <dgm:cxn modelId="{4CA7FA86-8578-4F8F-B76B-46FA93CC8D11}" type="presParOf" srcId="{079E8B5A-38F9-4159-AF49-5145253D9D0A}" destId="{E0A780FE-88C0-46EC-B800-A2F51E095E9E}" srcOrd="3" destOrd="0" presId="urn:microsoft.com/office/officeart/2018/2/layout/IconVerticalSolidList"/>
    <dgm:cxn modelId="{3274306A-BA65-4B3F-94AD-840CFD718E57}" type="presParOf" srcId="{AC242366-08CF-4AD1-BC64-452C6E674E80}" destId="{8168F8A0-5B4E-4084-B6B0-C0A03B2DF00A}" srcOrd="1" destOrd="0" presId="urn:microsoft.com/office/officeart/2018/2/layout/IconVerticalSolidList"/>
    <dgm:cxn modelId="{E0D3E92C-1A53-47FC-8AD0-16BA35A31060}" type="presParOf" srcId="{AC242366-08CF-4AD1-BC64-452C6E674E80}" destId="{C9BC1736-E2F4-41D9-B47A-E2774CA82692}" srcOrd="2" destOrd="0" presId="urn:microsoft.com/office/officeart/2018/2/layout/IconVerticalSolidList"/>
    <dgm:cxn modelId="{ADC05730-F4BA-4C0B-83D3-0523028A78BF}" type="presParOf" srcId="{C9BC1736-E2F4-41D9-B47A-E2774CA82692}" destId="{5B629B30-2947-4E26-BD1D-87C131C57EF5}" srcOrd="0" destOrd="0" presId="urn:microsoft.com/office/officeart/2018/2/layout/IconVerticalSolidList"/>
    <dgm:cxn modelId="{69149333-6892-4F6A-AD53-06F443AE9094}" type="presParOf" srcId="{C9BC1736-E2F4-41D9-B47A-E2774CA82692}" destId="{21C00AFB-17DA-4995-A158-B17C01F842DC}" srcOrd="1" destOrd="0" presId="urn:microsoft.com/office/officeart/2018/2/layout/IconVerticalSolidList"/>
    <dgm:cxn modelId="{18B7F259-E559-4EA5-925A-A7339DB333A5}" type="presParOf" srcId="{C9BC1736-E2F4-41D9-B47A-E2774CA82692}" destId="{53BEF7B2-2C22-4D9B-83E9-A9ED778D6AD2}" srcOrd="2" destOrd="0" presId="urn:microsoft.com/office/officeart/2018/2/layout/IconVerticalSolidList"/>
    <dgm:cxn modelId="{46E9E03E-4340-47EF-8246-DE6F7AAF3C22}" type="presParOf" srcId="{C9BC1736-E2F4-41D9-B47A-E2774CA82692}" destId="{63218526-EDB5-4D76-B3A8-3A70F160338A}" srcOrd="3" destOrd="0" presId="urn:microsoft.com/office/officeart/2018/2/layout/IconVerticalSolidList"/>
    <dgm:cxn modelId="{ECAF5DAB-57F3-47DB-A7DB-F4ED1FFC7337}" type="presParOf" srcId="{AC242366-08CF-4AD1-BC64-452C6E674E80}" destId="{0C9F0723-F1DC-4DC9-83A4-523C5F8B469B}" srcOrd="3" destOrd="0" presId="urn:microsoft.com/office/officeart/2018/2/layout/IconVerticalSolidList"/>
    <dgm:cxn modelId="{45497ADF-B0ED-4249-8BCE-FB6C40FD45D9}" type="presParOf" srcId="{AC242366-08CF-4AD1-BC64-452C6E674E80}" destId="{951A004B-8A74-4859-9D50-7265DF9EF54B}" srcOrd="4" destOrd="0" presId="urn:microsoft.com/office/officeart/2018/2/layout/IconVerticalSolidList"/>
    <dgm:cxn modelId="{8A003D43-8F57-449C-B07E-0167A1D1B3FA}" type="presParOf" srcId="{951A004B-8A74-4859-9D50-7265DF9EF54B}" destId="{7AEAB0E3-D573-4A78-BB9E-46FAD6946DB7}" srcOrd="0" destOrd="0" presId="urn:microsoft.com/office/officeart/2018/2/layout/IconVerticalSolidList"/>
    <dgm:cxn modelId="{C6745780-AA9D-4FA2-B1E7-28B0CD168679}" type="presParOf" srcId="{951A004B-8A74-4859-9D50-7265DF9EF54B}" destId="{690D6289-23D3-48CE-B9E6-D7A8EAE90918}" srcOrd="1" destOrd="0" presId="urn:microsoft.com/office/officeart/2018/2/layout/IconVerticalSolidList"/>
    <dgm:cxn modelId="{7D401906-40ED-4EF0-BCE3-B7AF18DF9FE8}" type="presParOf" srcId="{951A004B-8A74-4859-9D50-7265DF9EF54B}" destId="{C3F16807-BE83-438C-B679-00CC0B915922}" srcOrd="2" destOrd="0" presId="urn:microsoft.com/office/officeart/2018/2/layout/IconVerticalSolidList"/>
    <dgm:cxn modelId="{571DB734-39CD-4152-95D9-E07A16C8C487}" type="presParOf" srcId="{951A004B-8A74-4859-9D50-7265DF9EF54B}" destId="{EE3F8589-E277-405A-BDC4-4ECA305C384C}" srcOrd="3" destOrd="0" presId="urn:microsoft.com/office/officeart/2018/2/layout/IconVerticalSolidList"/>
    <dgm:cxn modelId="{3F6AD06A-ED86-4EF9-8195-EB21EC3BFBAB}" type="presParOf" srcId="{AC242366-08CF-4AD1-BC64-452C6E674E80}" destId="{A04C606E-6761-4647-832C-2AF7962FA701}" srcOrd="5" destOrd="0" presId="urn:microsoft.com/office/officeart/2018/2/layout/IconVerticalSolidList"/>
    <dgm:cxn modelId="{1F4DA2B7-8103-4220-B97C-F08060887EBB}" type="presParOf" srcId="{AC242366-08CF-4AD1-BC64-452C6E674E80}" destId="{367C2954-F800-4EC7-97D7-D70FAAF5E4BA}" srcOrd="6" destOrd="0" presId="urn:microsoft.com/office/officeart/2018/2/layout/IconVerticalSolidList"/>
    <dgm:cxn modelId="{A251D425-15D4-4352-BDA6-80708EE631D4}" type="presParOf" srcId="{367C2954-F800-4EC7-97D7-D70FAAF5E4BA}" destId="{4A58A741-96BA-42D6-98E1-FE5968DC31A9}" srcOrd="0" destOrd="0" presId="urn:microsoft.com/office/officeart/2018/2/layout/IconVerticalSolidList"/>
    <dgm:cxn modelId="{5F6A24E9-5CC3-4F08-8A32-535BF8B555D2}" type="presParOf" srcId="{367C2954-F800-4EC7-97D7-D70FAAF5E4BA}" destId="{AE54F7D6-0AFC-4F19-B4A4-446382A177A2}" srcOrd="1" destOrd="0" presId="urn:microsoft.com/office/officeart/2018/2/layout/IconVerticalSolidList"/>
    <dgm:cxn modelId="{9F4E1527-FB49-436A-AE24-8B0DCCF84C3D}" type="presParOf" srcId="{367C2954-F800-4EC7-97D7-D70FAAF5E4BA}" destId="{6107FFE4-8CA3-424C-BFE3-B04D1FA204CA}" srcOrd="2" destOrd="0" presId="urn:microsoft.com/office/officeart/2018/2/layout/IconVerticalSolidList"/>
    <dgm:cxn modelId="{79699AE3-11B1-4FC2-BCE7-1322FDEC8EFC}" type="presParOf" srcId="{367C2954-F800-4EC7-97D7-D70FAAF5E4BA}" destId="{BCB4A887-DE9B-41AF-A8E6-1E7212CDAE88}" srcOrd="3" destOrd="0" presId="urn:microsoft.com/office/officeart/2018/2/layout/IconVerticalSolidList"/>
    <dgm:cxn modelId="{987ED10D-2E3F-4E8F-B2B8-0A29BFDCF0C1}" type="presParOf" srcId="{AC242366-08CF-4AD1-BC64-452C6E674E80}" destId="{B5389D3B-9A91-403F-9F60-EF4577617663}" srcOrd="7" destOrd="0" presId="urn:microsoft.com/office/officeart/2018/2/layout/IconVerticalSolidList"/>
    <dgm:cxn modelId="{8251E93C-C382-4B57-8914-EF20C65B542F}" type="presParOf" srcId="{AC242366-08CF-4AD1-BC64-452C6E674E80}" destId="{65282017-2F3B-42FA-A189-5F5E5AB3C77B}" srcOrd="8" destOrd="0" presId="urn:microsoft.com/office/officeart/2018/2/layout/IconVerticalSolidList"/>
    <dgm:cxn modelId="{948C6DF0-6EBC-4EEB-B809-747B979BE32C}" type="presParOf" srcId="{65282017-2F3B-42FA-A189-5F5E5AB3C77B}" destId="{34000013-3350-45DA-8BC8-A6F596B47E80}" srcOrd="0" destOrd="0" presId="urn:microsoft.com/office/officeart/2018/2/layout/IconVerticalSolidList"/>
    <dgm:cxn modelId="{071C67C5-0113-4E02-AACD-032B8163DAC5}" type="presParOf" srcId="{65282017-2F3B-42FA-A189-5F5E5AB3C77B}" destId="{08F1C562-199E-4800-8030-6396B5DE9267}" srcOrd="1" destOrd="0" presId="urn:microsoft.com/office/officeart/2018/2/layout/IconVerticalSolidList"/>
    <dgm:cxn modelId="{91F762EE-FEEF-4D41-869E-84BB3EDB4C1B}" type="presParOf" srcId="{65282017-2F3B-42FA-A189-5F5E5AB3C77B}" destId="{4B4C5FB3-44A9-4343-B3BD-9D13448BD37D}" srcOrd="2" destOrd="0" presId="urn:microsoft.com/office/officeart/2018/2/layout/IconVerticalSolidList"/>
    <dgm:cxn modelId="{B3A72E20-7C29-4351-8EED-EC5FDE42E2B1}" type="presParOf" srcId="{65282017-2F3B-42FA-A189-5F5E5AB3C77B}" destId="{525CF67B-6862-4DFE-9131-B4F0C7591970}" srcOrd="3" destOrd="0" presId="urn:microsoft.com/office/officeart/2018/2/layout/IconVerticalSolidList"/>
    <dgm:cxn modelId="{F1EBF12A-3259-4CF9-AFA8-FA72E1D36C70}" type="presParOf" srcId="{AC242366-08CF-4AD1-BC64-452C6E674E80}" destId="{DEFD03F5-B4A8-4F0F-9B34-6953F303E48B}" srcOrd="9" destOrd="0" presId="urn:microsoft.com/office/officeart/2018/2/layout/IconVerticalSolidList"/>
    <dgm:cxn modelId="{8C405103-8752-4802-A2FA-138196E9C82F}" type="presParOf" srcId="{AC242366-08CF-4AD1-BC64-452C6E674E80}" destId="{0E1203BC-52D7-4A01-B661-CAE77304DF69}" srcOrd="10" destOrd="0" presId="urn:microsoft.com/office/officeart/2018/2/layout/IconVerticalSolidList"/>
    <dgm:cxn modelId="{2ADA343A-3949-4CD9-A9BD-8585ED55AD13}" type="presParOf" srcId="{0E1203BC-52D7-4A01-B661-CAE77304DF69}" destId="{7ABABEE1-A8D0-4278-9A9C-7F4B28A48889}" srcOrd="0" destOrd="0" presId="urn:microsoft.com/office/officeart/2018/2/layout/IconVerticalSolidList"/>
    <dgm:cxn modelId="{D69953FF-3FE7-4250-85C8-FBFFD5F07168}" type="presParOf" srcId="{0E1203BC-52D7-4A01-B661-CAE77304DF69}" destId="{6390B873-9A42-4D46-90D6-D711AA707006}" srcOrd="1" destOrd="0" presId="urn:microsoft.com/office/officeart/2018/2/layout/IconVerticalSolidList"/>
    <dgm:cxn modelId="{41B850BF-5794-4D1E-BA27-7E5D108BBC69}" type="presParOf" srcId="{0E1203BC-52D7-4A01-B661-CAE77304DF69}" destId="{39C53409-2A13-4617-851A-45FC14208FC0}" srcOrd="2" destOrd="0" presId="urn:microsoft.com/office/officeart/2018/2/layout/IconVerticalSolidList"/>
    <dgm:cxn modelId="{BEDB8D06-F90E-4BFA-AD6F-E31C944A3FA2}" type="presParOf" srcId="{0E1203BC-52D7-4A01-B661-CAE77304DF69}" destId="{3CD5BB69-A213-4E6A-B345-0D6F0C0E51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7B86C1-EE30-45BD-8E9B-95147ABBA6E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F133BF-B074-4D2E-92A1-A2460AEE5A4D}">
      <dgm:prSet/>
      <dgm:spPr/>
      <dgm:t>
        <a:bodyPr/>
        <a:lstStyle/>
        <a:p>
          <a:r>
            <a:rPr lang="en-US"/>
            <a:t>Ensemble of decision trees → vote/average</a:t>
          </a:r>
        </a:p>
      </dgm:t>
    </dgm:pt>
    <dgm:pt modelId="{FB562765-C5EC-4CFB-85D0-C28153855A5E}" type="parTrans" cxnId="{20F3F4B0-9D13-4CAF-8B84-4297CF112787}">
      <dgm:prSet/>
      <dgm:spPr/>
      <dgm:t>
        <a:bodyPr/>
        <a:lstStyle/>
        <a:p>
          <a:endParaRPr lang="en-US"/>
        </a:p>
      </dgm:t>
    </dgm:pt>
    <dgm:pt modelId="{5E20E669-BC14-4AA3-9724-1A8D9FC94968}" type="sibTrans" cxnId="{20F3F4B0-9D13-4CAF-8B84-4297CF112787}">
      <dgm:prSet/>
      <dgm:spPr/>
      <dgm:t>
        <a:bodyPr/>
        <a:lstStyle/>
        <a:p>
          <a:endParaRPr lang="en-US"/>
        </a:p>
      </dgm:t>
    </dgm:pt>
    <dgm:pt modelId="{49F2D2B1-79AF-4AC5-BC19-A4309B7CE3DE}">
      <dgm:prSet/>
      <dgm:spPr/>
      <dgm:t>
        <a:bodyPr/>
        <a:lstStyle/>
        <a:p>
          <a:r>
            <a:rPr lang="en-US"/>
            <a:t>Handles non‑linearities &amp; high‑dimensional data</a:t>
          </a:r>
        </a:p>
      </dgm:t>
    </dgm:pt>
    <dgm:pt modelId="{AE20DC80-5699-44F7-ADD5-E69AE885A614}" type="parTrans" cxnId="{DA7E0E7A-5B57-4E62-8BE5-AC4041F8CB2D}">
      <dgm:prSet/>
      <dgm:spPr/>
      <dgm:t>
        <a:bodyPr/>
        <a:lstStyle/>
        <a:p>
          <a:endParaRPr lang="en-US"/>
        </a:p>
      </dgm:t>
    </dgm:pt>
    <dgm:pt modelId="{AD7E0236-5C8B-4379-AE5C-0463EDCD1C7F}" type="sibTrans" cxnId="{DA7E0E7A-5B57-4E62-8BE5-AC4041F8CB2D}">
      <dgm:prSet/>
      <dgm:spPr/>
      <dgm:t>
        <a:bodyPr/>
        <a:lstStyle/>
        <a:p>
          <a:endParaRPr lang="en-US"/>
        </a:p>
      </dgm:t>
    </dgm:pt>
    <dgm:pt modelId="{B6493764-AD19-434D-8EA0-E128DD140034}">
      <dgm:prSet/>
      <dgm:spPr/>
      <dgm:t>
        <a:bodyPr/>
        <a:lstStyle/>
        <a:p>
          <a:r>
            <a:rPr lang="en-US"/>
            <a:t>Gives </a:t>
          </a:r>
          <a:r>
            <a:rPr lang="en-US" b="1"/>
            <a:t>feature importance</a:t>
          </a:r>
          <a:r>
            <a:rPr lang="en-US"/>
            <a:t> (useful for epidemiology)</a:t>
          </a:r>
        </a:p>
      </dgm:t>
    </dgm:pt>
    <dgm:pt modelId="{835E28E6-558E-4DB6-86AB-EC7BCA77AE07}" type="parTrans" cxnId="{E04A2180-DE8E-4944-9C09-4C49AA02213A}">
      <dgm:prSet/>
      <dgm:spPr/>
      <dgm:t>
        <a:bodyPr/>
        <a:lstStyle/>
        <a:p>
          <a:endParaRPr lang="en-US"/>
        </a:p>
      </dgm:t>
    </dgm:pt>
    <dgm:pt modelId="{A04A557B-092A-4C50-B0D1-8DE6D944DCA8}" type="sibTrans" cxnId="{E04A2180-DE8E-4944-9C09-4C49AA02213A}">
      <dgm:prSet/>
      <dgm:spPr/>
      <dgm:t>
        <a:bodyPr/>
        <a:lstStyle/>
        <a:p>
          <a:endParaRPr lang="en-US"/>
        </a:p>
      </dgm:t>
    </dgm:pt>
    <dgm:pt modelId="{784D33B6-2969-4A40-9417-BE3BD1E16276}">
      <dgm:prSet/>
      <dgm:spPr/>
      <dgm:t>
        <a:bodyPr/>
        <a:lstStyle/>
        <a:p>
          <a:r>
            <a:rPr lang="en-US"/>
            <a:t>We’ll tune RF models in Session 3.</a:t>
          </a:r>
        </a:p>
      </dgm:t>
    </dgm:pt>
    <dgm:pt modelId="{E41131B4-7AFC-4921-B05A-04D8640769FB}" type="parTrans" cxnId="{284153EE-84F7-4375-9609-7C4FA9145649}">
      <dgm:prSet/>
      <dgm:spPr/>
      <dgm:t>
        <a:bodyPr/>
        <a:lstStyle/>
        <a:p>
          <a:endParaRPr lang="en-US"/>
        </a:p>
      </dgm:t>
    </dgm:pt>
    <dgm:pt modelId="{0FD80811-AA18-4C40-B78F-07EE7359F9F0}" type="sibTrans" cxnId="{284153EE-84F7-4375-9609-7C4FA9145649}">
      <dgm:prSet/>
      <dgm:spPr/>
      <dgm:t>
        <a:bodyPr/>
        <a:lstStyle/>
        <a:p>
          <a:endParaRPr lang="en-US"/>
        </a:p>
      </dgm:t>
    </dgm:pt>
    <dgm:pt modelId="{C7921E23-A3E1-4924-B314-7694556029AB}" type="pres">
      <dgm:prSet presAssocID="{E57B86C1-EE30-45BD-8E9B-95147ABBA6E5}" presName="linear" presStyleCnt="0">
        <dgm:presLayoutVars>
          <dgm:animLvl val="lvl"/>
          <dgm:resizeHandles val="exact"/>
        </dgm:presLayoutVars>
      </dgm:prSet>
      <dgm:spPr/>
    </dgm:pt>
    <dgm:pt modelId="{35AB4F32-F37C-4596-8A48-45D9D8E530E2}" type="pres">
      <dgm:prSet presAssocID="{12F133BF-B074-4D2E-92A1-A2460AEE5A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DDA5AB-75F3-4DA5-AF4F-0458A18260A1}" type="pres">
      <dgm:prSet presAssocID="{5E20E669-BC14-4AA3-9724-1A8D9FC94968}" presName="spacer" presStyleCnt="0"/>
      <dgm:spPr/>
    </dgm:pt>
    <dgm:pt modelId="{E2FB8BAB-B227-40FE-80AB-4515465442E1}" type="pres">
      <dgm:prSet presAssocID="{49F2D2B1-79AF-4AC5-BC19-A4309B7CE3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37B1239-CC35-4BBA-94FF-B804C88AA36C}" type="pres">
      <dgm:prSet presAssocID="{AD7E0236-5C8B-4379-AE5C-0463EDCD1C7F}" presName="spacer" presStyleCnt="0"/>
      <dgm:spPr/>
    </dgm:pt>
    <dgm:pt modelId="{F3683250-D92D-45E8-83D3-7C12AA326343}" type="pres">
      <dgm:prSet presAssocID="{B6493764-AD19-434D-8EA0-E128DD1400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E05105D-99B4-4687-A08E-A0CDD74A4967}" type="pres">
      <dgm:prSet presAssocID="{A04A557B-092A-4C50-B0D1-8DE6D944DCA8}" presName="spacer" presStyleCnt="0"/>
      <dgm:spPr/>
    </dgm:pt>
    <dgm:pt modelId="{4E09B7FB-B0C4-4772-ABD9-0A348492B0CE}" type="pres">
      <dgm:prSet presAssocID="{784D33B6-2969-4A40-9417-BE3BD1E1627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B40D07-DB71-40ED-BCDE-5FA29602C202}" type="presOf" srcId="{12F133BF-B074-4D2E-92A1-A2460AEE5A4D}" destId="{35AB4F32-F37C-4596-8A48-45D9D8E530E2}" srcOrd="0" destOrd="0" presId="urn:microsoft.com/office/officeart/2005/8/layout/vList2"/>
    <dgm:cxn modelId="{3919A322-0E53-4D9C-89CA-3B6E0626FF2B}" type="presOf" srcId="{49F2D2B1-79AF-4AC5-BC19-A4309B7CE3DE}" destId="{E2FB8BAB-B227-40FE-80AB-4515465442E1}" srcOrd="0" destOrd="0" presId="urn:microsoft.com/office/officeart/2005/8/layout/vList2"/>
    <dgm:cxn modelId="{FCD67527-C0C5-407D-81DF-7E4B8A07AD47}" type="presOf" srcId="{B6493764-AD19-434D-8EA0-E128DD140034}" destId="{F3683250-D92D-45E8-83D3-7C12AA326343}" srcOrd="0" destOrd="0" presId="urn:microsoft.com/office/officeart/2005/8/layout/vList2"/>
    <dgm:cxn modelId="{DA7E0E7A-5B57-4E62-8BE5-AC4041F8CB2D}" srcId="{E57B86C1-EE30-45BD-8E9B-95147ABBA6E5}" destId="{49F2D2B1-79AF-4AC5-BC19-A4309B7CE3DE}" srcOrd="1" destOrd="0" parTransId="{AE20DC80-5699-44F7-ADD5-E69AE885A614}" sibTransId="{AD7E0236-5C8B-4379-AE5C-0463EDCD1C7F}"/>
    <dgm:cxn modelId="{E04A2180-DE8E-4944-9C09-4C49AA02213A}" srcId="{E57B86C1-EE30-45BD-8E9B-95147ABBA6E5}" destId="{B6493764-AD19-434D-8EA0-E128DD140034}" srcOrd="2" destOrd="0" parTransId="{835E28E6-558E-4DB6-86AB-EC7BCA77AE07}" sibTransId="{A04A557B-092A-4C50-B0D1-8DE6D944DCA8}"/>
    <dgm:cxn modelId="{20F3F4B0-9D13-4CAF-8B84-4297CF112787}" srcId="{E57B86C1-EE30-45BD-8E9B-95147ABBA6E5}" destId="{12F133BF-B074-4D2E-92A1-A2460AEE5A4D}" srcOrd="0" destOrd="0" parTransId="{FB562765-C5EC-4CFB-85D0-C28153855A5E}" sibTransId="{5E20E669-BC14-4AA3-9724-1A8D9FC94968}"/>
    <dgm:cxn modelId="{B133E3DC-74F7-4A0D-B4A4-5677B5E3ED29}" type="presOf" srcId="{E57B86C1-EE30-45BD-8E9B-95147ABBA6E5}" destId="{C7921E23-A3E1-4924-B314-7694556029AB}" srcOrd="0" destOrd="0" presId="urn:microsoft.com/office/officeart/2005/8/layout/vList2"/>
    <dgm:cxn modelId="{C8A862EA-19CF-4ECE-B0D1-E92CE48268E8}" type="presOf" srcId="{784D33B6-2969-4A40-9417-BE3BD1E16276}" destId="{4E09B7FB-B0C4-4772-ABD9-0A348492B0CE}" srcOrd="0" destOrd="0" presId="urn:microsoft.com/office/officeart/2005/8/layout/vList2"/>
    <dgm:cxn modelId="{284153EE-84F7-4375-9609-7C4FA9145649}" srcId="{E57B86C1-EE30-45BD-8E9B-95147ABBA6E5}" destId="{784D33B6-2969-4A40-9417-BE3BD1E16276}" srcOrd="3" destOrd="0" parTransId="{E41131B4-7AFC-4921-B05A-04D8640769FB}" sibTransId="{0FD80811-AA18-4C40-B78F-07EE7359F9F0}"/>
    <dgm:cxn modelId="{C4318A53-CFDD-433F-BFA7-EFE501061B12}" type="presParOf" srcId="{C7921E23-A3E1-4924-B314-7694556029AB}" destId="{35AB4F32-F37C-4596-8A48-45D9D8E530E2}" srcOrd="0" destOrd="0" presId="urn:microsoft.com/office/officeart/2005/8/layout/vList2"/>
    <dgm:cxn modelId="{ACEC283B-45A3-42AC-9646-99455854E084}" type="presParOf" srcId="{C7921E23-A3E1-4924-B314-7694556029AB}" destId="{B4DDA5AB-75F3-4DA5-AF4F-0458A18260A1}" srcOrd="1" destOrd="0" presId="urn:microsoft.com/office/officeart/2005/8/layout/vList2"/>
    <dgm:cxn modelId="{63352716-83B7-402A-B230-C9D7C5F084E5}" type="presParOf" srcId="{C7921E23-A3E1-4924-B314-7694556029AB}" destId="{E2FB8BAB-B227-40FE-80AB-4515465442E1}" srcOrd="2" destOrd="0" presId="urn:microsoft.com/office/officeart/2005/8/layout/vList2"/>
    <dgm:cxn modelId="{530627D8-3BC3-47C6-AD32-4A63434E90E3}" type="presParOf" srcId="{C7921E23-A3E1-4924-B314-7694556029AB}" destId="{F37B1239-CC35-4BBA-94FF-B804C88AA36C}" srcOrd="3" destOrd="0" presId="urn:microsoft.com/office/officeart/2005/8/layout/vList2"/>
    <dgm:cxn modelId="{8F8D7A48-13F2-4688-A030-FC65F68A2353}" type="presParOf" srcId="{C7921E23-A3E1-4924-B314-7694556029AB}" destId="{F3683250-D92D-45E8-83D3-7C12AA326343}" srcOrd="4" destOrd="0" presId="urn:microsoft.com/office/officeart/2005/8/layout/vList2"/>
    <dgm:cxn modelId="{DBDD09BA-CBFD-4459-B69B-45E795740A8A}" type="presParOf" srcId="{C7921E23-A3E1-4924-B314-7694556029AB}" destId="{9E05105D-99B4-4687-A08E-A0CDD74A4967}" srcOrd="5" destOrd="0" presId="urn:microsoft.com/office/officeart/2005/8/layout/vList2"/>
    <dgm:cxn modelId="{100D4AB3-7BFC-45AC-9797-EF341F1CD2D4}" type="presParOf" srcId="{C7921E23-A3E1-4924-B314-7694556029AB}" destId="{4E09B7FB-B0C4-4772-ABD9-0A348492B0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9C939E-B3D3-4FE6-AB8F-9D4457C75A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0079C-1CD6-40FB-98BF-21A005F2C088}">
      <dgm:prSet/>
      <dgm:spPr/>
      <dgm:t>
        <a:bodyPr/>
        <a:lstStyle/>
        <a:p>
          <a:r>
            <a:rPr lang="en-US" b="1"/>
            <a:t>Data ingestion &amp; cleaning</a:t>
          </a:r>
          <a:endParaRPr lang="en-US"/>
        </a:p>
      </dgm:t>
    </dgm:pt>
    <dgm:pt modelId="{8798EDF4-BC3A-4DCE-8153-2DCA5C7AB01A}" type="parTrans" cxnId="{B11F07CA-AC4D-4DBB-86D9-27BB262CD8CC}">
      <dgm:prSet/>
      <dgm:spPr/>
      <dgm:t>
        <a:bodyPr/>
        <a:lstStyle/>
        <a:p>
          <a:endParaRPr lang="en-US"/>
        </a:p>
      </dgm:t>
    </dgm:pt>
    <dgm:pt modelId="{A6499236-00B4-4D59-9850-1B523AB0A28D}" type="sibTrans" cxnId="{B11F07CA-AC4D-4DBB-86D9-27BB262CD8CC}">
      <dgm:prSet/>
      <dgm:spPr/>
      <dgm:t>
        <a:bodyPr/>
        <a:lstStyle/>
        <a:p>
          <a:endParaRPr lang="en-US"/>
        </a:p>
      </dgm:t>
    </dgm:pt>
    <dgm:pt modelId="{341793D1-FA08-4974-B183-52B31B9C55C7}">
      <dgm:prSet/>
      <dgm:spPr/>
      <dgm:t>
        <a:bodyPr/>
        <a:lstStyle/>
        <a:p>
          <a:r>
            <a:rPr lang="en-US" b="1"/>
            <a:t>Feature engineering / selection</a:t>
          </a:r>
          <a:endParaRPr lang="en-US"/>
        </a:p>
      </dgm:t>
    </dgm:pt>
    <dgm:pt modelId="{431AA131-3CEF-4070-830B-BA68D5D37B60}" type="parTrans" cxnId="{CF427CBC-4562-472E-8F14-68B6B1DA7968}">
      <dgm:prSet/>
      <dgm:spPr/>
      <dgm:t>
        <a:bodyPr/>
        <a:lstStyle/>
        <a:p>
          <a:endParaRPr lang="en-US"/>
        </a:p>
      </dgm:t>
    </dgm:pt>
    <dgm:pt modelId="{E2F5AFB0-2836-40C0-A273-71DC6AC8767D}" type="sibTrans" cxnId="{CF427CBC-4562-472E-8F14-68B6B1DA7968}">
      <dgm:prSet/>
      <dgm:spPr/>
      <dgm:t>
        <a:bodyPr/>
        <a:lstStyle/>
        <a:p>
          <a:endParaRPr lang="en-US"/>
        </a:p>
      </dgm:t>
    </dgm:pt>
    <dgm:pt modelId="{7F697796-2A8C-4246-BFB0-937FFFE6777E}">
      <dgm:prSet/>
      <dgm:spPr/>
      <dgm:t>
        <a:bodyPr/>
        <a:lstStyle/>
        <a:p>
          <a:r>
            <a:rPr lang="en-US" b="1"/>
            <a:t>Model training &amp; cross‑validation</a:t>
          </a:r>
          <a:endParaRPr lang="en-US"/>
        </a:p>
      </dgm:t>
    </dgm:pt>
    <dgm:pt modelId="{7010EB63-D3B3-444E-95AD-A8F781349AE9}" type="parTrans" cxnId="{4BE73386-5C91-4470-B505-F9BE474C9A1A}">
      <dgm:prSet/>
      <dgm:spPr/>
      <dgm:t>
        <a:bodyPr/>
        <a:lstStyle/>
        <a:p>
          <a:endParaRPr lang="en-US"/>
        </a:p>
      </dgm:t>
    </dgm:pt>
    <dgm:pt modelId="{AF62460A-D090-4E2A-8F42-5688368352C5}" type="sibTrans" cxnId="{4BE73386-5C91-4470-B505-F9BE474C9A1A}">
      <dgm:prSet/>
      <dgm:spPr/>
      <dgm:t>
        <a:bodyPr/>
        <a:lstStyle/>
        <a:p>
          <a:endParaRPr lang="en-US"/>
        </a:p>
      </dgm:t>
    </dgm:pt>
    <dgm:pt modelId="{6341CB71-0002-4756-954A-26FEB8B1444B}">
      <dgm:prSet/>
      <dgm:spPr/>
      <dgm:t>
        <a:bodyPr/>
        <a:lstStyle/>
        <a:p>
          <a:r>
            <a:rPr lang="en-US" b="1"/>
            <a:t>Hyper‑parameter tuning</a:t>
          </a:r>
          <a:endParaRPr lang="en-US"/>
        </a:p>
      </dgm:t>
    </dgm:pt>
    <dgm:pt modelId="{1A30813D-A13C-4FE4-8F15-C79DF6D60CF1}" type="parTrans" cxnId="{AEB40E30-23FB-4298-B3C7-D85D2DDA5E91}">
      <dgm:prSet/>
      <dgm:spPr/>
      <dgm:t>
        <a:bodyPr/>
        <a:lstStyle/>
        <a:p>
          <a:endParaRPr lang="en-US"/>
        </a:p>
      </dgm:t>
    </dgm:pt>
    <dgm:pt modelId="{86CE662A-8EC1-46EC-9C90-60167BA2EFAA}" type="sibTrans" cxnId="{AEB40E30-23FB-4298-B3C7-D85D2DDA5E91}">
      <dgm:prSet/>
      <dgm:spPr/>
      <dgm:t>
        <a:bodyPr/>
        <a:lstStyle/>
        <a:p>
          <a:endParaRPr lang="en-US"/>
        </a:p>
      </dgm:t>
    </dgm:pt>
    <dgm:pt modelId="{C23B64F5-9FA1-4964-827F-834E7E1E3392}">
      <dgm:prSet/>
      <dgm:spPr/>
      <dgm:t>
        <a:bodyPr/>
        <a:lstStyle/>
        <a:p>
          <a:r>
            <a:rPr lang="en-US" b="1"/>
            <a:t>Evaluation &amp; interpretation</a:t>
          </a:r>
          <a:endParaRPr lang="en-US"/>
        </a:p>
      </dgm:t>
    </dgm:pt>
    <dgm:pt modelId="{F1456531-B190-4AA5-812F-E04197BB665A}" type="parTrans" cxnId="{977CDF7A-D592-4655-A69F-9BD4609B00C0}">
      <dgm:prSet/>
      <dgm:spPr/>
      <dgm:t>
        <a:bodyPr/>
        <a:lstStyle/>
        <a:p>
          <a:endParaRPr lang="en-US"/>
        </a:p>
      </dgm:t>
    </dgm:pt>
    <dgm:pt modelId="{78F3195C-6009-4E08-9323-19C794A442B9}" type="sibTrans" cxnId="{977CDF7A-D592-4655-A69F-9BD4609B00C0}">
      <dgm:prSet/>
      <dgm:spPr/>
      <dgm:t>
        <a:bodyPr/>
        <a:lstStyle/>
        <a:p>
          <a:endParaRPr lang="en-US"/>
        </a:p>
      </dgm:t>
    </dgm:pt>
    <dgm:pt modelId="{1D0D9CE2-46C8-42A6-94AD-ACB172E10502}">
      <dgm:prSet/>
      <dgm:spPr/>
      <dgm:t>
        <a:bodyPr/>
        <a:lstStyle/>
        <a:p>
          <a:r>
            <a:rPr lang="en-US" b="1"/>
            <a:t>Deployment / decision support</a:t>
          </a:r>
          <a:endParaRPr lang="en-US"/>
        </a:p>
      </dgm:t>
    </dgm:pt>
    <dgm:pt modelId="{FA297035-B5A9-4379-86F1-445339BBAD3D}" type="parTrans" cxnId="{15E9D614-3FB2-4DDF-BDAE-17D1388BD908}">
      <dgm:prSet/>
      <dgm:spPr/>
      <dgm:t>
        <a:bodyPr/>
        <a:lstStyle/>
        <a:p>
          <a:endParaRPr lang="en-US"/>
        </a:p>
      </dgm:t>
    </dgm:pt>
    <dgm:pt modelId="{D11CD597-6645-4FD8-9DC6-EE783DA96D16}" type="sibTrans" cxnId="{15E9D614-3FB2-4DDF-BDAE-17D1388BD908}">
      <dgm:prSet/>
      <dgm:spPr/>
      <dgm:t>
        <a:bodyPr/>
        <a:lstStyle/>
        <a:p>
          <a:endParaRPr lang="en-US"/>
        </a:p>
      </dgm:t>
    </dgm:pt>
    <dgm:pt modelId="{11D8EFBE-89FF-4ECF-B416-8EE746E5C9D2}" type="pres">
      <dgm:prSet presAssocID="{F19C939E-B3D3-4FE6-AB8F-9D4457C75AD8}" presName="linear" presStyleCnt="0">
        <dgm:presLayoutVars>
          <dgm:animLvl val="lvl"/>
          <dgm:resizeHandles val="exact"/>
        </dgm:presLayoutVars>
      </dgm:prSet>
      <dgm:spPr/>
    </dgm:pt>
    <dgm:pt modelId="{9E65FD97-3015-4533-8065-AE647538B214}" type="pres">
      <dgm:prSet presAssocID="{42C0079C-1CD6-40FB-98BF-21A005F2C08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D027986-A427-4F36-8D81-23C6621F77E0}" type="pres">
      <dgm:prSet presAssocID="{A6499236-00B4-4D59-9850-1B523AB0A28D}" presName="spacer" presStyleCnt="0"/>
      <dgm:spPr/>
    </dgm:pt>
    <dgm:pt modelId="{EED5A04B-717C-45E9-9E9D-D0C93BD7EAF2}" type="pres">
      <dgm:prSet presAssocID="{341793D1-FA08-4974-B183-52B31B9C55C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0DC3649-AB48-4CB7-84BC-CA1661725ED2}" type="pres">
      <dgm:prSet presAssocID="{E2F5AFB0-2836-40C0-A273-71DC6AC8767D}" presName="spacer" presStyleCnt="0"/>
      <dgm:spPr/>
    </dgm:pt>
    <dgm:pt modelId="{70DA25FA-D8C2-4401-A167-0C80A8687A90}" type="pres">
      <dgm:prSet presAssocID="{7F697796-2A8C-4246-BFB0-937FFFE6777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EB6803E-AA6F-4E4E-BFF3-DF7D53813944}" type="pres">
      <dgm:prSet presAssocID="{AF62460A-D090-4E2A-8F42-5688368352C5}" presName="spacer" presStyleCnt="0"/>
      <dgm:spPr/>
    </dgm:pt>
    <dgm:pt modelId="{2C9EE854-6FA3-4E46-B007-F42D487B7EDC}" type="pres">
      <dgm:prSet presAssocID="{6341CB71-0002-4756-954A-26FEB8B1444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DD77C42-2F4D-4007-A9F7-5CC58CC493D4}" type="pres">
      <dgm:prSet presAssocID="{86CE662A-8EC1-46EC-9C90-60167BA2EFAA}" presName="spacer" presStyleCnt="0"/>
      <dgm:spPr/>
    </dgm:pt>
    <dgm:pt modelId="{78F64EFC-1836-49AF-B00B-ED97C22554D3}" type="pres">
      <dgm:prSet presAssocID="{C23B64F5-9FA1-4964-827F-834E7E1E339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BC19DC-8772-4017-8CC7-E53DC8A073FD}" type="pres">
      <dgm:prSet presAssocID="{78F3195C-6009-4E08-9323-19C794A442B9}" presName="spacer" presStyleCnt="0"/>
      <dgm:spPr/>
    </dgm:pt>
    <dgm:pt modelId="{B1CBDD9C-1389-47EC-9146-3C3CCB0858F2}" type="pres">
      <dgm:prSet presAssocID="{1D0D9CE2-46C8-42A6-94AD-ACB172E1050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5E9D614-3FB2-4DDF-BDAE-17D1388BD908}" srcId="{F19C939E-B3D3-4FE6-AB8F-9D4457C75AD8}" destId="{1D0D9CE2-46C8-42A6-94AD-ACB172E10502}" srcOrd="5" destOrd="0" parTransId="{FA297035-B5A9-4379-86F1-445339BBAD3D}" sibTransId="{D11CD597-6645-4FD8-9DC6-EE783DA96D16}"/>
    <dgm:cxn modelId="{AEB40E30-23FB-4298-B3C7-D85D2DDA5E91}" srcId="{F19C939E-B3D3-4FE6-AB8F-9D4457C75AD8}" destId="{6341CB71-0002-4756-954A-26FEB8B1444B}" srcOrd="3" destOrd="0" parTransId="{1A30813D-A13C-4FE4-8F15-C79DF6D60CF1}" sibTransId="{86CE662A-8EC1-46EC-9C90-60167BA2EFAA}"/>
    <dgm:cxn modelId="{ED6D2751-B681-43DD-8A91-11AAA251C977}" type="presOf" srcId="{1D0D9CE2-46C8-42A6-94AD-ACB172E10502}" destId="{B1CBDD9C-1389-47EC-9146-3C3CCB0858F2}" srcOrd="0" destOrd="0" presId="urn:microsoft.com/office/officeart/2005/8/layout/vList2"/>
    <dgm:cxn modelId="{C7363D53-5992-4D6B-8C97-E3762397E698}" type="presOf" srcId="{F19C939E-B3D3-4FE6-AB8F-9D4457C75AD8}" destId="{11D8EFBE-89FF-4ECF-B416-8EE746E5C9D2}" srcOrd="0" destOrd="0" presId="urn:microsoft.com/office/officeart/2005/8/layout/vList2"/>
    <dgm:cxn modelId="{977CDF7A-D592-4655-A69F-9BD4609B00C0}" srcId="{F19C939E-B3D3-4FE6-AB8F-9D4457C75AD8}" destId="{C23B64F5-9FA1-4964-827F-834E7E1E3392}" srcOrd="4" destOrd="0" parTransId="{F1456531-B190-4AA5-812F-E04197BB665A}" sibTransId="{78F3195C-6009-4E08-9323-19C794A442B9}"/>
    <dgm:cxn modelId="{4BE73386-5C91-4470-B505-F9BE474C9A1A}" srcId="{F19C939E-B3D3-4FE6-AB8F-9D4457C75AD8}" destId="{7F697796-2A8C-4246-BFB0-937FFFE6777E}" srcOrd="2" destOrd="0" parTransId="{7010EB63-D3B3-444E-95AD-A8F781349AE9}" sibTransId="{AF62460A-D090-4E2A-8F42-5688368352C5}"/>
    <dgm:cxn modelId="{E1E6288B-A103-4835-8E25-2C84511B6C84}" type="presOf" srcId="{341793D1-FA08-4974-B183-52B31B9C55C7}" destId="{EED5A04B-717C-45E9-9E9D-D0C93BD7EAF2}" srcOrd="0" destOrd="0" presId="urn:microsoft.com/office/officeart/2005/8/layout/vList2"/>
    <dgm:cxn modelId="{62F37EA0-EA45-4C2F-9071-BC74D25BCF83}" type="presOf" srcId="{42C0079C-1CD6-40FB-98BF-21A005F2C088}" destId="{9E65FD97-3015-4533-8065-AE647538B214}" srcOrd="0" destOrd="0" presId="urn:microsoft.com/office/officeart/2005/8/layout/vList2"/>
    <dgm:cxn modelId="{CF427CBC-4562-472E-8F14-68B6B1DA7968}" srcId="{F19C939E-B3D3-4FE6-AB8F-9D4457C75AD8}" destId="{341793D1-FA08-4974-B183-52B31B9C55C7}" srcOrd="1" destOrd="0" parTransId="{431AA131-3CEF-4070-830B-BA68D5D37B60}" sibTransId="{E2F5AFB0-2836-40C0-A273-71DC6AC8767D}"/>
    <dgm:cxn modelId="{442007C7-2CC9-40F7-927A-5C2BDEA56D15}" type="presOf" srcId="{6341CB71-0002-4756-954A-26FEB8B1444B}" destId="{2C9EE854-6FA3-4E46-B007-F42D487B7EDC}" srcOrd="0" destOrd="0" presId="urn:microsoft.com/office/officeart/2005/8/layout/vList2"/>
    <dgm:cxn modelId="{B11F07CA-AC4D-4DBB-86D9-27BB262CD8CC}" srcId="{F19C939E-B3D3-4FE6-AB8F-9D4457C75AD8}" destId="{42C0079C-1CD6-40FB-98BF-21A005F2C088}" srcOrd="0" destOrd="0" parTransId="{8798EDF4-BC3A-4DCE-8153-2DCA5C7AB01A}" sibTransId="{A6499236-00B4-4D59-9850-1B523AB0A28D}"/>
    <dgm:cxn modelId="{DB76ABF3-655B-4247-AFF6-15D88B053DCF}" type="presOf" srcId="{C23B64F5-9FA1-4964-827F-834E7E1E3392}" destId="{78F64EFC-1836-49AF-B00B-ED97C22554D3}" srcOrd="0" destOrd="0" presId="urn:microsoft.com/office/officeart/2005/8/layout/vList2"/>
    <dgm:cxn modelId="{CD7805F6-3355-422B-8284-D5506CBFFCC8}" type="presOf" srcId="{7F697796-2A8C-4246-BFB0-937FFFE6777E}" destId="{70DA25FA-D8C2-4401-A167-0C80A8687A90}" srcOrd="0" destOrd="0" presId="urn:microsoft.com/office/officeart/2005/8/layout/vList2"/>
    <dgm:cxn modelId="{A9303AF7-7803-419C-BC8D-2E3AB11793D6}" type="presParOf" srcId="{11D8EFBE-89FF-4ECF-B416-8EE746E5C9D2}" destId="{9E65FD97-3015-4533-8065-AE647538B214}" srcOrd="0" destOrd="0" presId="urn:microsoft.com/office/officeart/2005/8/layout/vList2"/>
    <dgm:cxn modelId="{081302C4-CDD3-4300-8E16-13EC849F8E40}" type="presParOf" srcId="{11D8EFBE-89FF-4ECF-B416-8EE746E5C9D2}" destId="{FD027986-A427-4F36-8D81-23C6621F77E0}" srcOrd="1" destOrd="0" presId="urn:microsoft.com/office/officeart/2005/8/layout/vList2"/>
    <dgm:cxn modelId="{480E3322-3A2B-4BD7-A22F-FED936350BD9}" type="presParOf" srcId="{11D8EFBE-89FF-4ECF-B416-8EE746E5C9D2}" destId="{EED5A04B-717C-45E9-9E9D-D0C93BD7EAF2}" srcOrd="2" destOrd="0" presId="urn:microsoft.com/office/officeart/2005/8/layout/vList2"/>
    <dgm:cxn modelId="{B41E8158-2140-4108-9678-879EA2D77AA5}" type="presParOf" srcId="{11D8EFBE-89FF-4ECF-B416-8EE746E5C9D2}" destId="{E0DC3649-AB48-4CB7-84BC-CA1661725ED2}" srcOrd="3" destOrd="0" presId="urn:microsoft.com/office/officeart/2005/8/layout/vList2"/>
    <dgm:cxn modelId="{FD0A323C-13CC-4C76-AEAB-8FD2E55CDC70}" type="presParOf" srcId="{11D8EFBE-89FF-4ECF-B416-8EE746E5C9D2}" destId="{70DA25FA-D8C2-4401-A167-0C80A8687A90}" srcOrd="4" destOrd="0" presId="urn:microsoft.com/office/officeart/2005/8/layout/vList2"/>
    <dgm:cxn modelId="{2BF2B38E-6FF0-49D9-94E4-B546E1516223}" type="presParOf" srcId="{11D8EFBE-89FF-4ECF-B416-8EE746E5C9D2}" destId="{8EB6803E-AA6F-4E4E-BFF3-DF7D53813944}" srcOrd="5" destOrd="0" presId="urn:microsoft.com/office/officeart/2005/8/layout/vList2"/>
    <dgm:cxn modelId="{F05FD80E-12E2-4F1F-BA00-329A2365B872}" type="presParOf" srcId="{11D8EFBE-89FF-4ECF-B416-8EE746E5C9D2}" destId="{2C9EE854-6FA3-4E46-B007-F42D487B7EDC}" srcOrd="6" destOrd="0" presId="urn:microsoft.com/office/officeart/2005/8/layout/vList2"/>
    <dgm:cxn modelId="{E73808E8-4F99-4147-93D0-E84D893E65C2}" type="presParOf" srcId="{11D8EFBE-89FF-4ECF-B416-8EE746E5C9D2}" destId="{DDD77C42-2F4D-4007-A9F7-5CC58CC493D4}" srcOrd="7" destOrd="0" presId="urn:microsoft.com/office/officeart/2005/8/layout/vList2"/>
    <dgm:cxn modelId="{7C85C410-4926-4240-A4B4-1C771CFB4A71}" type="presParOf" srcId="{11D8EFBE-89FF-4ECF-B416-8EE746E5C9D2}" destId="{78F64EFC-1836-49AF-B00B-ED97C22554D3}" srcOrd="8" destOrd="0" presId="urn:microsoft.com/office/officeart/2005/8/layout/vList2"/>
    <dgm:cxn modelId="{57953FC4-7C8F-4937-AB9C-AE6042535B54}" type="presParOf" srcId="{11D8EFBE-89FF-4ECF-B416-8EE746E5C9D2}" destId="{EBBC19DC-8772-4017-8CC7-E53DC8A073FD}" srcOrd="9" destOrd="0" presId="urn:microsoft.com/office/officeart/2005/8/layout/vList2"/>
    <dgm:cxn modelId="{28F1B446-383F-41DB-B24F-F4583356345A}" type="presParOf" srcId="{11D8EFBE-89FF-4ECF-B416-8EE746E5C9D2}" destId="{B1CBDD9C-1389-47EC-9146-3C3CCB0858F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8B5A25-89A2-4031-AD39-D86B421146D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20F226-15C7-4749-8648-3B98C6FF39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RF + weather &amp; host data predicted wheat stripe rust 1–2 weeks ahead with &gt;91 % ROC‑AUC (</a:t>
          </a:r>
          <a:r>
            <a:rPr lang="en-US" dirty="0">
              <a:hlinkClick xmlns:r="http://schemas.openxmlformats.org/officeDocument/2006/relationships" r:id="rId1"/>
            </a:rPr>
            <a:t>sciencedirect.com</a:t>
          </a:r>
          <a:r>
            <a:rPr lang="en-US" dirty="0"/>
            <a:t>)</a:t>
          </a:r>
        </a:p>
      </dgm:t>
    </dgm:pt>
    <dgm:pt modelId="{71BE841C-76C0-4E71-872B-10EE5D5BDBF2}" type="parTrans" cxnId="{E606A64D-BCC4-4EFA-A783-84BDD97BBCDF}">
      <dgm:prSet/>
      <dgm:spPr/>
      <dgm:t>
        <a:bodyPr/>
        <a:lstStyle/>
        <a:p>
          <a:endParaRPr lang="en-US"/>
        </a:p>
      </dgm:t>
    </dgm:pt>
    <dgm:pt modelId="{370FA76E-6579-4237-B01D-C476ABDDD83A}" type="sibTrans" cxnId="{E606A64D-BCC4-4EFA-A783-84BDD97BBC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74B186-1E1D-4D72-82E2-22FA259D2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UAV hyperspectral + RF enabled </a:t>
          </a:r>
          <a:r>
            <a:rPr lang="en-US" i="1"/>
            <a:t>early</a:t>
          </a:r>
          <a:r>
            <a:rPr lang="en-US"/>
            <a:t> rust detection before visual symptoms (</a:t>
          </a:r>
          <a:r>
            <a:rPr lang="en-US">
              <a:hlinkClick xmlns:r="http://schemas.openxmlformats.org/officeDocument/2006/relationships" r:id="rId2"/>
            </a:rPr>
            <a:t>sciencedirect.com</a:t>
          </a:r>
          <a:r>
            <a:rPr lang="en-US"/>
            <a:t>)</a:t>
          </a:r>
        </a:p>
      </dgm:t>
    </dgm:pt>
    <dgm:pt modelId="{1F2975A5-16B5-4F7F-83CA-318D8146DF84}" type="parTrans" cxnId="{4B6E8088-04DA-4198-A359-DE5CBC74DF0E}">
      <dgm:prSet/>
      <dgm:spPr/>
      <dgm:t>
        <a:bodyPr/>
        <a:lstStyle/>
        <a:p>
          <a:endParaRPr lang="en-US"/>
        </a:p>
      </dgm:t>
    </dgm:pt>
    <dgm:pt modelId="{E77BE8FA-3A27-4295-9A0D-43BFF1424C74}" type="sibTrans" cxnId="{4B6E8088-04DA-4198-A359-DE5CBC74DF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81E44C-F81B-4134-934B-5429BDE3C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Decision dashboards help extension agents time fungicide sprays.</a:t>
          </a:r>
        </a:p>
      </dgm:t>
    </dgm:pt>
    <dgm:pt modelId="{A75E48D2-FB44-4B91-A319-8129605339D3}" type="parTrans" cxnId="{5F91082F-B1E2-4329-8C31-B64EF0E38812}">
      <dgm:prSet/>
      <dgm:spPr/>
      <dgm:t>
        <a:bodyPr/>
        <a:lstStyle/>
        <a:p>
          <a:endParaRPr lang="en-US"/>
        </a:p>
      </dgm:t>
    </dgm:pt>
    <dgm:pt modelId="{298D0DDD-AE1C-43C4-A078-7E64F63C1A76}" type="sibTrans" cxnId="{5F91082F-B1E2-4329-8C31-B64EF0E388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F33841-E182-4072-B376-08F3CB348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Figure idea:</a:t>
          </a:r>
          <a:r>
            <a:rPr lang="en-US"/>
            <a:t> ROC curve &amp; map of predicted risk.</a:t>
          </a:r>
        </a:p>
      </dgm:t>
    </dgm:pt>
    <dgm:pt modelId="{74E3BDA7-0B09-48A4-9FB8-0CBE3AC02F1A}" type="parTrans" cxnId="{226607B1-EB97-40A3-BDD9-A835836A15C8}">
      <dgm:prSet/>
      <dgm:spPr/>
      <dgm:t>
        <a:bodyPr/>
        <a:lstStyle/>
        <a:p>
          <a:endParaRPr lang="en-US"/>
        </a:p>
      </dgm:t>
    </dgm:pt>
    <dgm:pt modelId="{3C06CFF7-E200-4D28-8C6F-07F9C5F561C9}" type="sibTrans" cxnId="{226607B1-EB97-40A3-BDD9-A835836A15C8}">
      <dgm:prSet/>
      <dgm:spPr/>
      <dgm:t>
        <a:bodyPr/>
        <a:lstStyle/>
        <a:p>
          <a:endParaRPr lang="en-US"/>
        </a:p>
      </dgm:t>
    </dgm:pt>
    <dgm:pt modelId="{B846AA02-D2B8-4A90-925B-E6681C92155A}" type="pres">
      <dgm:prSet presAssocID="{978B5A25-89A2-4031-AD39-D86B421146D4}" presName="root" presStyleCnt="0">
        <dgm:presLayoutVars>
          <dgm:dir/>
          <dgm:resizeHandles val="exact"/>
        </dgm:presLayoutVars>
      </dgm:prSet>
      <dgm:spPr/>
    </dgm:pt>
    <dgm:pt modelId="{E9D837F5-DE1F-4044-9143-9E41B98EB2F1}" type="pres">
      <dgm:prSet presAssocID="{978B5A25-89A2-4031-AD39-D86B421146D4}" presName="container" presStyleCnt="0">
        <dgm:presLayoutVars>
          <dgm:dir/>
          <dgm:resizeHandles val="exact"/>
        </dgm:presLayoutVars>
      </dgm:prSet>
      <dgm:spPr/>
    </dgm:pt>
    <dgm:pt modelId="{30D715BA-62CA-4D39-889C-0FFC58DB258B}" type="pres">
      <dgm:prSet presAssocID="{BE20F226-15C7-4749-8648-3B98C6FF3942}" presName="compNode" presStyleCnt="0"/>
      <dgm:spPr/>
    </dgm:pt>
    <dgm:pt modelId="{AD44C39D-BEDB-4D12-B2D6-1C8494C7B298}" type="pres">
      <dgm:prSet presAssocID="{BE20F226-15C7-4749-8648-3B98C6FF3942}" presName="iconBgRect" presStyleLbl="bgShp" presStyleIdx="0" presStyleCnt="4"/>
      <dgm:spPr/>
    </dgm:pt>
    <dgm:pt modelId="{1EAA9236-A961-40C7-B66F-B4EDEA62BA89}" type="pres">
      <dgm:prSet presAssocID="{BE20F226-15C7-4749-8648-3B98C6FF3942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4E6C8C9-3B76-4D17-9639-C1F40E3CE215}" type="pres">
      <dgm:prSet presAssocID="{BE20F226-15C7-4749-8648-3B98C6FF3942}" presName="spaceRect" presStyleCnt="0"/>
      <dgm:spPr/>
    </dgm:pt>
    <dgm:pt modelId="{FE2D20E6-944B-43A5-8BF4-5020F0E3F3C4}" type="pres">
      <dgm:prSet presAssocID="{BE20F226-15C7-4749-8648-3B98C6FF3942}" presName="textRect" presStyleLbl="revTx" presStyleIdx="0" presStyleCnt="4">
        <dgm:presLayoutVars>
          <dgm:chMax val="1"/>
          <dgm:chPref val="1"/>
        </dgm:presLayoutVars>
      </dgm:prSet>
      <dgm:spPr/>
    </dgm:pt>
    <dgm:pt modelId="{81EF969C-1A54-4B73-935D-6D139D2D5CE7}" type="pres">
      <dgm:prSet presAssocID="{370FA76E-6579-4237-B01D-C476ABDDD83A}" presName="sibTrans" presStyleLbl="sibTrans2D1" presStyleIdx="0" presStyleCnt="0"/>
      <dgm:spPr/>
    </dgm:pt>
    <dgm:pt modelId="{FBFB9559-2016-4870-9EC6-04959F00D2AC}" type="pres">
      <dgm:prSet presAssocID="{C774B186-1E1D-4D72-82E2-22FA259D2137}" presName="compNode" presStyleCnt="0"/>
      <dgm:spPr/>
    </dgm:pt>
    <dgm:pt modelId="{2300B31F-46EC-4F4B-8F58-76578882FC06}" type="pres">
      <dgm:prSet presAssocID="{C774B186-1E1D-4D72-82E2-22FA259D2137}" presName="iconBgRect" presStyleLbl="bgShp" presStyleIdx="1" presStyleCnt="4"/>
      <dgm:spPr/>
    </dgm:pt>
    <dgm:pt modelId="{568CB4B3-154D-482D-A53D-8309F54A87D6}" type="pres">
      <dgm:prSet presAssocID="{C774B186-1E1D-4D72-82E2-22FA259D2137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E46EADE-BF31-4A82-82B6-C486E4ACBFC0}" type="pres">
      <dgm:prSet presAssocID="{C774B186-1E1D-4D72-82E2-22FA259D2137}" presName="spaceRect" presStyleCnt="0"/>
      <dgm:spPr/>
    </dgm:pt>
    <dgm:pt modelId="{8846EB27-892E-4DD9-A355-5ABEDC66F412}" type="pres">
      <dgm:prSet presAssocID="{C774B186-1E1D-4D72-82E2-22FA259D2137}" presName="textRect" presStyleLbl="revTx" presStyleIdx="1" presStyleCnt="4">
        <dgm:presLayoutVars>
          <dgm:chMax val="1"/>
          <dgm:chPref val="1"/>
        </dgm:presLayoutVars>
      </dgm:prSet>
      <dgm:spPr/>
    </dgm:pt>
    <dgm:pt modelId="{7DF5827E-84F1-4003-BF16-47D5DF9C9820}" type="pres">
      <dgm:prSet presAssocID="{E77BE8FA-3A27-4295-9A0D-43BFF1424C74}" presName="sibTrans" presStyleLbl="sibTrans2D1" presStyleIdx="0" presStyleCnt="0"/>
      <dgm:spPr/>
    </dgm:pt>
    <dgm:pt modelId="{683F9F1D-7E76-4E1D-90AB-4900838B4692}" type="pres">
      <dgm:prSet presAssocID="{2A81E44C-F81B-4134-934B-5429BDE3CAFE}" presName="compNode" presStyleCnt="0"/>
      <dgm:spPr/>
    </dgm:pt>
    <dgm:pt modelId="{85872D73-116F-4E3F-9981-B735A76E284C}" type="pres">
      <dgm:prSet presAssocID="{2A81E44C-F81B-4134-934B-5429BDE3CAFE}" presName="iconBgRect" presStyleLbl="bgShp" presStyleIdx="2" presStyleCnt="4"/>
      <dgm:spPr/>
    </dgm:pt>
    <dgm:pt modelId="{56E39299-D420-42B6-BEE0-CB1EA122CD6A}" type="pres">
      <dgm:prSet presAssocID="{2A81E44C-F81B-4134-934B-5429BDE3CAFE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90977637-48C9-41E2-94E5-6D36ED3632E2}" type="pres">
      <dgm:prSet presAssocID="{2A81E44C-F81B-4134-934B-5429BDE3CAFE}" presName="spaceRect" presStyleCnt="0"/>
      <dgm:spPr/>
    </dgm:pt>
    <dgm:pt modelId="{2C7D2333-A3BE-4BCE-A85A-8F03F9203D6B}" type="pres">
      <dgm:prSet presAssocID="{2A81E44C-F81B-4134-934B-5429BDE3CAFE}" presName="textRect" presStyleLbl="revTx" presStyleIdx="2" presStyleCnt="4">
        <dgm:presLayoutVars>
          <dgm:chMax val="1"/>
          <dgm:chPref val="1"/>
        </dgm:presLayoutVars>
      </dgm:prSet>
      <dgm:spPr/>
    </dgm:pt>
    <dgm:pt modelId="{983FCC9B-94CF-4EA6-B2EF-7B139C485B5F}" type="pres">
      <dgm:prSet presAssocID="{298D0DDD-AE1C-43C4-A078-7E64F63C1A76}" presName="sibTrans" presStyleLbl="sibTrans2D1" presStyleIdx="0" presStyleCnt="0"/>
      <dgm:spPr/>
    </dgm:pt>
    <dgm:pt modelId="{929DE979-EF3C-4BF2-8C2E-D59ED04EAD23}" type="pres">
      <dgm:prSet presAssocID="{4AF33841-E182-4072-B376-08F3CB34848C}" presName="compNode" presStyleCnt="0"/>
      <dgm:spPr/>
    </dgm:pt>
    <dgm:pt modelId="{34C1CE7D-38B9-4D11-806B-F33C872C4196}" type="pres">
      <dgm:prSet presAssocID="{4AF33841-E182-4072-B376-08F3CB34848C}" presName="iconBgRect" presStyleLbl="bgShp" presStyleIdx="3" presStyleCnt="4"/>
      <dgm:spPr/>
    </dgm:pt>
    <dgm:pt modelId="{4A9C5937-705F-4884-90E7-50941FAD0E71}" type="pres">
      <dgm:prSet presAssocID="{4AF33841-E182-4072-B376-08F3CB34848C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B5FE39D8-400E-410F-8224-51C87288E0B9}" type="pres">
      <dgm:prSet presAssocID="{4AF33841-E182-4072-B376-08F3CB34848C}" presName="spaceRect" presStyleCnt="0"/>
      <dgm:spPr/>
    </dgm:pt>
    <dgm:pt modelId="{7D9E7104-8528-4EFD-9D12-2B0EDA28296F}" type="pres">
      <dgm:prSet presAssocID="{4AF33841-E182-4072-B376-08F3CB3484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49DC15-6581-419B-AB20-49120996357C}" type="presOf" srcId="{978B5A25-89A2-4031-AD39-D86B421146D4}" destId="{B846AA02-D2B8-4A90-925B-E6681C92155A}" srcOrd="0" destOrd="0" presId="urn:microsoft.com/office/officeart/2018/2/layout/IconCircleList"/>
    <dgm:cxn modelId="{A602701C-8E15-4C5D-B9C3-D227F8CBF66A}" type="presOf" srcId="{4AF33841-E182-4072-B376-08F3CB34848C}" destId="{7D9E7104-8528-4EFD-9D12-2B0EDA28296F}" srcOrd="0" destOrd="0" presId="urn:microsoft.com/office/officeart/2018/2/layout/IconCircleList"/>
    <dgm:cxn modelId="{451AED23-F7CB-43D4-8EBB-4FC0DD153D82}" type="presOf" srcId="{C774B186-1E1D-4D72-82E2-22FA259D2137}" destId="{8846EB27-892E-4DD9-A355-5ABEDC66F412}" srcOrd="0" destOrd="0" presId="urn:microsoft.com/office/officeart/2018/2/layout/IconCircleList"/>
    <dgm:cxn modelId="{5F91082F-B1E2-4329-8C31-B64EF0E38812}" srcId="{978B5A25-89A2-4031-AD39-D86B421146D4}" destId="{2A81E44C-F81B-4134-934B-5429BDE3CAFE}" srcOrd="2" destOrd="0" parTransId="{A75E48D2-FB44-4B91-A319-8129605339D3}" sibTransId="{298D0DDD-AE1C-43C4-A078-7E64F63C1A76}"/>
    <dgm:cxn modelId="{E606A64D-BCC4-4EFA-A783-84BDD97BBCDF}" srcId="{978B5A25-89A2-4031-AD39-D86B421146D4}" destId="{BE20F226-15C7-4749-8648-3B98C6FF3942}" srcOrd="0" destOrd="0" parTransId="{71BE841C-76C0-4E71-872B-10EE5D5BDBF2}" sibTransId="{370FA76E-6579-4237-B01D-C476ABDDD83A}"/>
    <dgm:cxn modelId="{D49F9E51-DBC1-450A-99F0-6269826336BD}" type="presOf" srcId="{370FA76E-6579-4237-B01D-C476ABDDD83A}" destId="{81EF969C-1A54-4B73-935D-6D139D2D5CE7}" srcOrd="0" destOrd="0" presId="urn:microsoft.com/office/officeart/2018/2/layout/IconCircleList"/>
    <dgm:cxn modelId="{4B6E8088-04DA-4198-A359-DE5CBC74DF0E}" srcId="{978B5A25-89A2-4031-AD39-D86B421146D4}" destId="{C774B186-1E1D-4D72-82E2-22FA259D2137}" srcOrd="1" destOrd="0" parTransId="{1F2975A5-16B5-4F7F-83CA-318D8146DF84}" sibTransId="{E77BE8FA-3A27-4295-9A0D-43BFF1424C74}"/>
    <dgm:cxn modelId="{550283AC-9809-421F-8D50-D7FE932248F5}" type="presOf" srcId="{2A81E44C-F81B-4134-934B-5429BDE3CAFE}" destId="{2C7D2333-A3BE-4BCE-A85A-8F03F9203D6B}" srcOrd="0" destOrd="0" presId="urn:microsoft.com/office/officeart/2018/2/layout/IconCircleList"/>
    <dgm:cxn modelId="{226607B1-EB97-40A3-BDD9-A835836A15C8}" srcId="{978B5A25-89A2-4031-AD39-D86B421146D4}" destId="{4AF33841-E182-4072-B376-08F3CB34848C}" srcOrd="3" destOrd="0" parTransId="{74E3BDA7-0B09-48A4-9FB8-0CBE3AC02F1A}" sibTransId="{3C06CFF7-E200-4D28-8C6F-07F9C5F561C9}"/>
    <dgm:cxn modelId="{B6F207C1-746D-4314-AE36-52012D824274}" type="presOf" srcId="{BE20F226-15C7-4749-8648-3B98C6FF3942}" destId="{FE2D20E6-944B-43A5-8BF4-5020F0E3F3C4}" srcOrd="0" destOrd="0" presId="urn:microsoft.com/office/officeart/2018/2/layout/IconCircleList"/>
    <dgm:cxn modelId="{237EE5CC-98D4-4039-A298-459A754A61D8}" type="presOf" srcId="{E77BE8FA-3A27-4295-9A0D-43BFF1424C74}" destId="{7DF5827E-84F1-4003-BF16-47D5DF9C9820}" srcOrd="0" destOrd="0" presId="urn:microsoft.com/office/officeart/2018/2/layout/IconCircleList"/>
    <dgm:cxn modelId="{840192EC-37E8-4964-8A21-CE6B8EDD26E1}" type="presOf" srcId="{298D0DDD-AE1C-43C4-A078-7E64F63C1A76}" destId="{983FCC9B-94CF-4EA6-B2EF-7B139C485B5F}" srcOrd="0" destOrd="0" presId="urn:microsoft.com/office/officeart/2018/2/layout/IconCircleList"/>
    <dgm:cxn modelId="{CEB03B86-C36A-4AD0-B813-45F6DEDA2267}" type="presParOf" srcId="{B846AA02-D2B8-4A90-925B-E6681C92155A}" destId="{E9D837F5-DE1F-4044-9143-9E41B98EB2F1}" srcOrd="0" destOrd="0" presId="urn:microsoft.com/office/officeart/2018/2/layout/IconCircleList"/>
    <dgm:cxn modelId="{2CE92783-F425-4300-8D0B-057865AD81D7}" type="presParOf" srcId="{E9D837F5-DE1F-4044-9143-9E41B98EB2F1}" destId="{30D715BA-62CA-4D39-889C-0FFC58DB258B}" srcOrd="0" destOrd="0" presId="urn:microsoft.com/office/officeart/2018/2/layout/IconCircleList"/>
    <dgm:cxn modelId="{39A546D7-13B2-42B5-A4B0-59ABA6EA3AAA}" type="presParOf" srcId="{30D715BA-62CA-4D39-889C-0FFC58DB258B}" destId="{AD44C39D-BEDB-4D12-B2D6-1C8494C7B298}" srcOrd="0" destOrd="0" presId="urn:microsoft.com/office/officeart/2018/2/layout/IconCircleList"/>
    <dgm:cxn modelId="{04078FE3-3A0B-4811-8BC9-60D666599C6C}" type="presParOf" srcId="{30D715BA-62CA-4D39-889C-0FFC58DB258B}" destId="{1EAA9236-A961-40C7-B66F-B4EDEA62BA89}" srcOrd="1" destOrd="0" presId="urn:microsoft.com/office/officeart/2018/2/layout/IconCircleList"/>
    <dgm:cxn modelId="{BE117590-EA2E-44D8-BA0A-167085F35E4F}" type="presParOf" srcId="{30D715BA-62CA-4D39-889C-0FFC58DB258B}" destId="{E4E6C8C9-3B76-4D17-9639-C1F40E3CE215}" srcOrd="2" destOrd="0" presId="urn:microsoft.com/office/officeart/2018/2/layout/IconCircleList"/>
    <dgm:cxn modelId="{BEC41DB4-EAA7-49A1-95B4-88D11744662F}" type="presParOf" srcId="{30D715BA-62CA-4D39-889C-0FFC58DB258B}" destId="{FE2D20E6-944B-43A5-8BF4-5020F0E3F3C4}" srcOrd="3" destOrd="0" presId="urn:microsoft.com/office/officeart/2018/2/layout/IconCircleList"/>
    <dgm:cxn modelId="{88868850-E54A-4DF2-9915-219A31E8E212}" type="presParOf" srcId="{E9D837F5-DE1F-4044-9143-9E41B98EB2F1}" destId="{81EF969C-1A54-4B73-935D-6D139D2D5CE7}" srcOrd="1" destOrd="0" presId="urn:microsoft.com/office/officeart/2018/2/layout/IconCircleList"/>
    <dgm:cxn modelId="{C6F17A7F-E94E-4ACE-9042-F1085EA1B6AA}" type="presParOf" srcId="{E9D837F5-DE1F-4044-9143-9E41B98EB2F1}" destId="{FBFB9559-2016-4870-9EC6-04959F00D2AC}" srcOrd="2" destOrd="0" presId="urn:microsoft.com/office/officeart/2018/2/layout/IconCircleList"/>
    <dgm:cxn modelId="{FD2740E9-B070-45FF-B373-8F05029458C4}" type="presParOf" srcId="{FBFB9559-2016-4870-9EC6-04959F00D2AC}" destId="{2300B31F-46EC-4F4B-8F58-76578882FC06}" srcOrd="0" destOrd="0" presId="urn:microsoft.com/office/officeart/2018/2/layout/IconCircleList"/>
    <dgm:cxn modelId="{68FA2A43-594D-4563-A1BB-44CFD99CE376}" type="presParOf" srcId="{FBFB9559-2016-4870-9EC6-04959F00D2AC}" destId="{568CB4B3-154D-482D-A53D-8309F54A87D6}" srcOrd="1" destOrd="0" presId="urn:microsoft.com/office/officeart/2018/2/layout/IconCircleList"/>
    <dgm:cxn modelId="{3A95A4F1-BC84-46DF-B9F6-40986D6FE00C}" type="presParOf" srcId="{FBFB9559-2016-4870-9EC6-04959F00D2AC}" destId="{FE46EADE-BF31-4A82-82B6-C486E4ACBFC0}" srcOrd="2" destOrd="0" presId="urn:microsoft.com/office/officeart/2018/2/layout/IconCircleList"/>
    <dgm:cxn modelId="{6F3E99FC-E196-47D9-8081-26117CE34129}" type="presParOf" srcId="{FBFB9559-2016-4870-9EC6-04959F00D2AC}" destId="{8846EB27-892E-4DD9-A355-5ABEDC66F412}" srcOrd="3" destOrd="0" presId="urn:microsoft.com/office/officeart/2018/2/layout/IconCircleList"/>
    <dgm:cxn modelId="{75D044CB-CE08-45C9-8AF9-B3581F2EF791}" type="presParOf" srcId="{E9D837F5-DE1F-4044-9143-9E41B98EB2F1}" destId="{7DF5827E-84F1-4003-BF16-47D5DF9C9820}" srcOrd="3" destOrd="0" presId="urn:microsoft.com/office/officeart/2018/2/layout/IconCircleList"/>
    <dgm:cxn modelId="{227D47AD-A6DE-4F8C-B9C7-8FF12ABE4CFA}" type="presParOf" srcId="{E9D837F5-DE1F-4044-9143-9E41B98EB2F1}" destId="{683F9F1D-7E76-4E1D-90AB-4900838B4692}" srcOrd="4" destOrd="0" presId="urn:microsoft.com/office/officeart/2018/2/layout/IconCircleList"/>
    <dgm:cxn modelId="{AB23C192-E0A8-49E0-85D6-CBBA728BEAC3}" type="presParOf" srcId="{683F9F1D-7E76-4E1D-90AB-4900838B4692}" destId="{85872D73-116F-4E3F-9981-B735A76E284C}" srcOrd="0" destOrd="0" presId="urn:microsoft.com/office/officeart/2018/2/layout/IconCircleList"/>
    <dgm:cxn modelId="{71E7E8A0-2303-44CE-BCCA-BDA2FBBEF049}" type="presParOf" srcId="{683F9F1D-7E76-4E1D-90AB-4900838B4692}" destId="{56E39299-D420-42B6-BEE0-CB1EA122CD6A}" srcOrd="1" destOrd="0" presId="urn:microsoft.com/office/officeart/2018/2/layout/IconCircleList"/>
    <dgm:cxn modelId="{8045EE24-3195-4C4D-B453-E651EA2928FB}" type="presParOf" srcId="{683F9F1D-7E76-4E1D-90AB-4900838B4692}" destId="{90977637-48C9-41E2-94E5-6D36ED3632E2}" srcOrd="2" destOrd="0" presId="urn:microsoft.com/office/officeart/2018/2/layout/IconCircleList"/>
    <dgm:cxn modelId="{120BB2F5-C1AE-41EB-B198-2BF5A2B4B2A1}" type="presParOf" srcId="{683F9F1D-7E76-4E1D-90AB-4900838B4692}" destId="{2C7D2333-A3BE-4BCE-A85A-8F03F9203D6B}" srcOrd="3" destOrd="0" presId="urn:microsoft.com/office/officeart/2018/2/layout/IconCircleList"/>
    <dgm:cxn modelId="{211257CE-1ABB-462A-9DCB-57656B49D0F1}" type="presParOf" srcId="{E9D837F5-DE1F-4044-9143-9E41B98EB2F1}" destId="{983FCC9B-94CF-4EA6-B2EF-7B139C485B5F}" srcOrd="5" destOrd="0" presId="urn:microsoft.com/office/officeart/2018/2/layout/IconCircleList"/>
    <dgm:cxn modelId="{7D36B0CB-CDF0-4849-87FA-7DE9BEF0AC40}" type="presParOf" srcId="{E9D837F5-DE1F-4044-9143-9E41B98EB2F1}" destId="{929DE979-EF3C-4BF2-8C2E-D59ED04EAD23}" srcOrd="6" destOrd="0" presId="urn:microsoft.com/office/officeart/2018/2/layout/IconCircleList"/>
    <dgm:cxn modelId="{1FB00E67-4B7C-43ED-867A-3AF6256ADEB2}" type="presParOf" srcId="{929DE979-EF3C-4BF2-8C2E-D59ED04EAD23}" destId="{34C1CE7D-38B9-4D11-806B-F33C872C4196}" srcOrd="0" destOrd="0" presId="urn:microsoft.com/office/officeart/2018/2/layout/IconCircleList"/>
    <dgm:cxn modelId="{CA3C25F6-FE29-4884-B187-423B78F040FA}" type="presParOf" srcId="{929DE979-EF3C-4BF2-8C2E-D59ED04EAD23}" destId="{4A9C5937-705F-4884-90E7-50941FAD0E71}" srcOrd="1" destOrd="0" presId="urn:microsoft.com/office/officeart/2018/2/layout/IconCircleList"/>
    <dgm:cxn modelId="{C635CC67-8BC6-4A85-A44E-BC0CC786C9FF}" type="presParOf" srcId="{929DE979-EF3C-4BF2-8C2E-D59ED04EAD23}" destId="{B5FE39D8-400E-410F-8224-51C87288E0B9}" srcOrd="2" destOrd="0" presId="urn:microsoft.com/office/officeart/2018/2/layout/IconCircleList"/>
    <dgm:cxn modelId="{90652E37-5B15-4F59-945B-1651D6DFDBBD}" type="presParOf" srcId="{929DE979-EF3C-4BF2-8C2E-D59ED04EAD23}" destId="{7D9E7104-8528-4EFD-9D12-2B0EDA2829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A8D76E-0A08-4897-AC7F-17F6B213B7C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915119-16ED-47CA-B97E-E030F1B06E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PlantVillage CNN models exceed 99 % accuracy on 38 crop–disease classes (</a:t>
          </a:r>
          <a:r>
            <a:rPr lang="en-US">
              <a:hlinkClick xmlns:r="http://schemas.openxmlformats.org/officeDocument/2006/relationships" r:id="rId1"/>
            </a:rPr>
            <a:t>sciencedirect.com</a:t>
          </a:r>
          <a:r>
            <a:rPr lang="en-US"/>
            <a:t>, </a:t>
          </a:r>
          <a:r>
            <a:rPr lang="en-US">
              <a:hlinkClick xmlns:r="http://schemas.openxmlformats.org/officeDocument/2006/relationships" r:id="rId2"/>
            </a:rPr>
            <a:t>link.springer.com</a:t>
          </a:r>
          <a:r>
            <a:rPr lang="en-US"/>
            <a:t>)</a:t>
          </a:r>
        </a:p>
      </dgm:t>
    </dgm:pt>
    <dgm:pt modelId="{D0A18AC7-DDA9-4B37-B227-E4E5DB603309}" type="parTrans" cxnId="{0C91CC57-F656-4E00-878C-1D75C4582D22}">
      <dgm:prSet/>
      <dgm:spPr/>
      <dgm:t>
        <a:bodyPr/>
        <a:lstStyle/>
        <a:p>
          <a:endParaRPr lang="en-US"/>
        </a:p>
      </dgm:t>
    </dgm:pt>
    <dgm:pt modelId="{7E5E65B6-A020-44AD-93ED-273DB14226D0}" type="sibTrans" cxnId="{0C91CC57-F656-4E00-878C-1D75C4582D22}">
      <dgm:prSet/>
      <dgm:spPr/>
      <dgm:t>
        <a:bodyPr/>
        <a:lstStyle/>
        <a:p>
          <a:endParaRPr lang="en-US"/>
        </a:p>
      </dgm:t>
    </dgm:pt>
    <dgm:pt modelId="{E1A78990-605C-4B8F-BE47-78827694E1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Smartphone apps now diagnose foliar diseases in the field within seconds (e.g. cassava, tomato) (</a:t>
          </a:r>
          <a:r>
            <a:rPr lang="en-US">
              <a:hlinkClick xmlns:r="http://schemas.openxmlformats.org/officeDocument/2006/relationships" r:id="rId3"/>
            </a:rPr>
            <a:t>sciencedirect.com</a:t>
          </a:r>
          <a:r>
            <a:rPr lang="en-US"/>
            <a:t>)</a:t>
          </a:r>
        </a:p>
      </dgm:t>
    </dgm:pt>
    <dgm:pt modelId="{593ABF2A-7A0E-4A09-9C72-654DC925A9AF}" type="parTrans" cxnId="{B0339D33-3611-4D1F-8F25-6A46965BB638}">
      <dgm:prSet/>
      <dgm:spPr/>
      <dgm:t>
        <a:bodyPr/>
        <a:lstStyle/>
        <a:p>
          <a:endParaRPr lang="en-US"/>
        </a:p>
      </dgm:t>
    </dgm:pt>
    <dgm:pt modelId="{DD3419F0-E8C0-4935-98B3-52CC857DD204}" type="sibTrans" cxnId="{B0339D33-3611-4D1F-8F25-6A46965BB638}">
      <dgm:prSet/>
      <dgm:spPr/>
      <dgm:t>
        <a:bodyPr/>
        <a:lstStyle/>
        <a:p>
          <a:endParaRPr lang="en-US"/>
        </a:p>
      </dgm:t>
    </dgm:pt>
    <dgm:pt modelId="{A2614919-00C0-4332-87BA-60E9144318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Benefits: democratizes expertise, supports smallholder farmers.</a:t>
          </a:r>
        </a:p>
      </dgm:t>
    </dgm:pt>
    <dgm:pt modelId="{B29550B5-0464-42AE-A759-53D108AD5709}" type="parTrans" cxnId="{2F5C9E4A-CB4C-4C3A-B6F5-D331FCA48D18}">
      <dgm:prSet/>
      <dgm:spPr/>
      <dgm:t>
        <a:bodyPr/>
        <a:lstStyle/>
        <a:p>
          <a:endParaRPr lang="en-US"/>
        </a:p>
      </dgm:t>
    </dgm:pt>
    <dgm:pt modelId="{7BD583A6-AE00-47E5-A491-304B75C0F8A0}" type="sibTrans" cxnId="{2F5C9E4A-CB4C-4C3A-B6F5-D331FCA48D18}">
      <dgm:prSet/>
      <dgm:spPr/>
      <dgm:t>
        <a:bodyPr/>
        <a:lstStyle/>
        <a:p>
          <a:endParaRPr lang="en-US"/>
        </a:p>
      </dgm:t>
    </dgm:pt>
    <dgm:pt modelId="{5F6D9D96-4D07-467F-B365-389608C6297A}" type="pres">
      <dgm:prSet presAssocID="{1AA8D76E-0A08-4897-AC7F-17F6B213B7C9}" presName="root" presStyleCnt="0">
        <dgm:presLayoutVars>
          <dgm:dir/>
          <dgm:resizeHandles val="exact"/>
        </dgm:presLayoutVars>
      </dgm:prSet>
      <dgm:spPr/>
    </dgm:pt>
    <dgm:pt modelId="{9751CE49-5527-4110-BAC9-E06EF0E38332}" type="pres">
      <dgm:prSet presAssocID="{E9915119-16ED-47CA-B97E-E030F1B06E0A}" presName="compNode" presStyleCnt="0"/>
      <dgm:spPr/>
    </dgm:pt>
    <dgm:pt modelId="{C40F63D8-56E6-48FF-9F66-B34F5C25194A}" type="pres">
      <dgm:prSet presAssocID="{E9915119-16ED-47CA-B97E-E030F1B06E0A}" presName="bgRect" presStyleLbl="bgShp" presStyleIdx="0" presStyleCnt="3"/>
      <dgm:spPr/>
    </dgm:pt>
    <dgm:pt modelId="{0009C848-954A-435D-922C-4F060B889D65}" type="pres">
      <dgm:prSet presAssocID="{E9915119-16ED-47CA-B97E-E030F1B06E0A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58F8409-EC83-4DF8-B9F6-254C37C9463D}" type="pres">
      <dgm:prSet presAssocID="{E9915119-16ED-47CA-B97E-E030F1B06E0A}" presName="spaceRect" presStyleCnt="0"/>
      <dgm:spPr/>
    </dgm:pt>
    <dgm:pt modelId="{46717402-ECD8-40C0-B791-D1255607D6D0}" type="pres">
      <dgm:prSet presAssocID="{E9915119-16ED-47CA-B97E-E030F1B06E0A}" presName="parTx" presStyleLbl="revTx" presStyleIdx="0" presStyleCnt="3">
        <dgm:presLayoutVars>
          <dgm:chMax val="0"/>
          <dgm:chPref val="0"/>
        </dgm:presLayoutVars>
      </dgm:prSet>
      <dgm:spPr/>
    </dgm:pt>
    <dgm:pt modelId="{EDAE6D3D-89B2-4508-81E2-CA37150A0311}" type="pres">
      <dgm:prSet presAssocID="{7E5E65B6-A020-44AD-93ED-273DB14226D0}" presName="sibTrans" presStyleCnt="0"/>
      <dgm:spPr/>
    </dgm:pt>
    <dgm:pt modelId="{459FD16F-3C9B-40F0-ADD1-C091FE263DB4}" type="pres">
      <dgm:prSet presAssocID="{E1A78990-605C-4B8F-BE47-78827694E1AE}" presName="compNode" presStyleCnt="0"/>
      <dgm:spPr/>
    </dgm:pt>
    <dgm:pt modelId="{B71B23FC-2E97-41A9-AC36-761AF71A6DBD}" type="pres">
      <dgm:prSet presAssocID="{E1A78990-605C-4B8F-BE47-78827694E1AE}" presName="bgRect" presStyleLbl="bgShp" presStyleIdx="1" presStyleCnt="3"/>
      <dgm:spPr/>
    </dgm:pt>
    <dgm:pt modelId="{CF6FFE4F-8C7C-4FD5-8E59-F2E693E0C105}" type="pres">
      <dgm:prSet presAssocID="{E1A78990-605C-4B8F-BE47-78827694E1AE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917DFAE8-6BC2-4474-84A9-A6F4B54E38ED}" type="pres">
      <dgm:prSet presAssocID="{E1A78990-605C-4B8F-BE47-78827694E1AE}" presName="spaceRect" presStyleCnt="0"/>
      <dgm:spPr/>
    </dgm:pt>
    <dgm:pt modelId="{684AD5C3-7A41-4A11-8392-6AF39169F9A5}" type="pres">
      <dgm:prSet presAssocID="{E1A78990-605C-4B8F-BE47-78827694E1AE}" presName="parTx" presStyleLbl="revTx" presStyleIdx="1" presStyleCnt="3">
        <dgm:presLayoutVars>
          <dgm:chMax val="0"/>
          <dgm:chPref val="0"/>
        </dgm:presLayoutVars>
      </dgm:prSet>
      <dgm:spPr/>
    </dgm:pt>
    <dgm:pt modelId="{5F10D12A-5392-41E3-ACA5-C05B07AD4CBA}" type="pres">
      <dgm:prSet presAssocID="{DD3419F0-E8C0-4935-98B3-52CC857DD204}" presName="sibTrans" presStyleCnt="0"/>
      <dgm:spPr/>
    </dgm:pt>
    <dgm:pt modelId="{944F889D-EF9E-471B-8F12-C07AD6BB975A}" type="pres">
      <dgm:prSet presAssocID="{A2614919-00C0-4332-87BA-60E91443181B}" presName="compNode" presStyleCnt="0"/>
      <dgm:spPr/>
    </dgm:pt>
    <dgm:pt modelId="{93D68A65-6F1B-4D13-9C0D-5DE77FCCC279}" type="pres">
      <dgm:prSet presAssocID="{A2614919-00C0-4332-87BA-60E91443181B}" presName="bgRect" presStyleLbl="bgShp" presStyleIdx="2" presStyleCnt="3"/>
      <dgm:spPr/>
    </dgm:pt>
    <dgm:pt modelId="{78D27E32-86F7-411F-9334-C46DAA8F3ED5}" type="pres">
      <dgm:prSet presAssocID="{A2614919-00C0-4332-87BA-60E91443181B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81191FD6-11FF-409E-B70D-402E18FC076F}" type="pres">
      <dgm:prSet presAssocID="{A2614919-00C0-4332-87BA-60E91443181B}" presName="spaceRect" presStyleCnt="0"/>
      <dgm:spPr/>
    </dgm:pt>
    <dgm:pt modelId="{E4F514F3-8151-4824-8164-08305DD8CF44}" type="pres">
      <dgm:prSet presAssocID="{A2614919-00C0-4332-87BA-60E91443181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02E306-1E40-45B9-B503-F4096192CF38}" type="presOf" srcId="{A2614919-00C0-4332-87BA-60E91443181B}" destId="{E4F514F3-8151-4824-8164-08305DD8CF44}" srcOrd="0" destOrd="0" presId="urn:microsoft.com/office/officeart/2018/2/layout/IconVerticalSolidList"/>
    <dgm:cxn modelId="{B0339D33-3611-4D1F-8F25-6A46965BB638}" srcId="{1AA8D76E-0A08-4897-AC7F-17F6B213B7C9}" destId="{E1A78990-605C-4B8F-BE47-78827694E1AE}" srcOrd="1" destOrd="0" parTransId="{593ABF2A-7A0E-4A09-9C72-654DC925A9AF}" sibTransId="{DD3419F0-E8C0-4935-98B3-52CC857DD204}"/>
    <dgm:cxn modelId="{2F5C9E4A-CB4C-4C3A-B6F5-D331FCA48D18}" srcId="{1AA8D76E-0A08-4897-AC7F-17F6B213B7C9}" destId="{A2614919-00C0-4332-87BA-60E91443181B}" srcOrd="2" destOrd="0" parTransId="{B29550B5-0464-42AE-A759-53D108AD5709}" sibTransId="{7BD583A6-AE00-47E5-A491-304B75C0F8A0}"/>
    <dgm:cxn modelId="{03E44672-658B-4A23-BA70-203AB78C1D5D}" type="presOf" srcId="{E1A78990-605C-4B8F-BE47-78827694E1AE}" destId="{684AD5C3-7A41-4A11-8392-6AF39169F9A5}" srcOrd="0" destOrd="0" presId="urn:microsoft.com/office/officeart/2018/2/layout/IconVerticalSolidList"/>
    <dgm:cxn modelId="{0C91CC57-F656-4E00-878C-1D75C4582D22}" srcId="{1AA8D76E-0A08-4897-AC7F-17F6B213B7C9}" destId="{E9915119-16ED-47CA-B97E-E030F1B06E0A}" srcOrd="0" destOrd="0" parTransId="{D0A18AC7-DDA9-4B37-B227-E4E5DB603309}" sibTransId="{7E5E65B6-A020-44AD-93ED-273DB14226D0}"/>
    <dgm:cxn modelId="{8E7A10D3-87DB-4D9E-8F8C-4A6901627DC1}" type="presOf" srcId="{1AA8D76E-0A08-4897-AC7F-17F6B213B7C9}" destId="{5F6D9D96-4D07-467F-B365-389608C6297A}" srcOrd="0" destOrd="0" presId="urn:microsoft.com/office/officeart/2018/2/layout/IconVerticalSolidList"/>
    <dgm:cxn modelId="{B4A793F1-9CDD-4E48-814C-A602AD25021F}" type="presOf" srcId="{E9915119-16ED-47CA-B97E-E030F1B06E0A}" destId="{46717402-ECD8-40C0-B791-D1255607D6D0}" srcOrd="0" destOrd="0" presId="urn:microsoft.com/office/officeart/2018/2/layout/IconVerticalSolidList"/>
    <dgm:cxn modelId="{86D1EA3A-08A5-4F86-9C94-38506BF10AAD}" type="presParOf" srcId="{5F6D9D96-4D07-467F-B365-389608C6297A}" destId="{9751CE49-5527-4110-BAC9-E06EF0E38332}" srcOrd="0" destOrd="0" presId="urn:microsoft.com/office/officeart/2018/2/layout/IconVerticalSolidList"/>
    <dgm:cxn modelId="{33F29CE7-7018-41A4-86A4-AE33C07A2881}" type="presParOf" srcId="{9751CE49-5527-4110-BAC9-E06EF0E38332}" destId="{C40F63D8-56E6-48FF-9F66-B34F5C25194A}" srcOrd="0" destOrd="0" presId="urn:microsoft.com/office/officeart/2018/2/layout/IconVerticalSolidList"/>
    <dgm:cxn modelId="{A7B864AA-163D-4010-B13B-915DBD67C26C}" type="presParOf" srcId="{9751CE49-5527-4110-BAC9-E06EF0E38332}" destId="{0009C848-954A-435D-922C-4F060B889D65}" srcOrd="1" destOrd="0" presId="urn:microsoft.com/office/officeart/2018/2/layout/IconVerticalSolidList"/>
    <dgm:cxn modelId="{0605BCE4-37DC-4F1C-B12D-71F1E93F9365}" type="presParOf" srcId="{9751CE49-5527-4110-BAC9-E06EF0E38332}" destId="{858F8409-EC83-4DF8-B9F6-254C37C9463D}" srcOrd="2" destOrd="0" presId="urn:microsoft.com/office/officeart/2018/2/layout/IconVerticalSolidList"/>
    <dgm:cxn modelId="{21F0DB03-09FE-4BA0-A235-09E3F4E195E6}" type="presParOf" srcId="{9751CE49-5527-4110-BAC9-E06EF0E38332}" destId="{46717402-ECD8-40C0-B791-D1255607D6D0}" srcOrd="3" destOrd="0" presId="urn:microsoft.com/office/officeart/2018/2/layout/IconVerticalSolidList"/>
    <dgm:cxn modelId="{51108745-46DD-428B-B065-385D3B2F45EA}" type="presParOf" srcId="{5F6D9D96-4D07-467F-B365-389608C6297A}" destId="{EDAE6D3D-89B2-4508-81E2-CA37150A0311}" srcOrd="1" destOrd="0" presId="urn:microsoft.com/office/officeart/2018/2/layout/IconVerticalSolidList"/>
    <dgm:cxn modelId="{93798818-F2A4-4CB3-A81D-189A1AD30CD2}" type="presParOf" srcId="{5F6D9D96-4D07-467F-B365-389608C6297A}" destId="{459FD16F-3C9B-40F0-ADD1-C091FE263DB4}" srcOrd="2" destOrd="0" presId="urn:microsoft.com/office/officeart/2018/2/layout/IconVerticalSolidList"/>
    <dgm:cxn modelId="{8201610E-5178-4B59-8F49-A4081E9FE10C}" type="presParOf" srcId="{459FD16F-3C9B-40F0-ADD1-C091FE263DB4}" destId="{B71B23FC-2E97-41A9-AC36-761AF71A6DBD}" srcOrd="0" destOrd="0" presId="urn:microsoft.com/office/officeart/2018/2/layout/IconVerticalSolidList"/>
    <dgm:cxn modelId="{1D278E04-C77B-426F-8668-B5359E3BF975}" type="presParOf" srcId="{459FD16F-3C9B-40F0-ADD1-C091FE263DB4}" destId="{CF6FFE4F-8C7C-4FD5-8E59-F2E693E0C105}" srcOrd="1" destOrd="0" presId="urn:microsoft.com/office/officeart/2018/2/layout/IconVerticalSolidList"/>
    <dgm:cxn modelId="{1A95B60B-5063-4A4E-9B1E-49D7CB35CE2C}" type="presParOf" srcId="{459FD16F-3C9B-40F0-ADD1-C091FE263DB4}" destId="{917DFAE8-6BC2-4474-84A9-A6F4B54E38ED}" srcOrd="2" destOrd="0" presId="urn:microsoft.com/office/officeart/2018/2/layout/IconVerticalSolidList"/>
    <dgm:cxn modelId="{E38FD06E-96E1-43A3-9115-1B91A8B093F4}" type="presParOf" srcId="{459FD16F-3C9B-40F0-ADD1-C091FE263DB4}" destId="{684AD5C3-7A41-4A11-8392-6AF39169F9A5}" srcOrd="3" destOrd="0" presId="urn:microsoft.com/office/officeart/2018/2/layout/IconVerticalSolidList"/>
    <dgm:cxn modelId="{06FDD483-9C1D-4112-9763-6A8B02AE7E3D}" type="presParOf" srcId="{5F6D9D96-4D07-467F-B365-389608C6297A}" destId="{5F10D12A-5392-41E3-ACA5-C05B07AD4CBA}" srcOrd="3" destOrd="0" presId="urn:microsoft.com/office/officeart/2018/2/layout/IconVerticalSolidList"/>
    <dgm:cxn modelId="{2F916B60-A267-4AF9-BC24-6797290C0A93}" type="presParOf" srcId="{5F6D9D96-4D07-467F-B365-389608C6297A}" destId="{944F889D-EF9E-471B-8F12-C07AD6BB975A}" srcOrd="4" destOrd="0" presId="urn:microsoft.com/office/officeart/2018/2/layout/IconVerticalSolidList"/>
    <dgm:cxn modelId="{2C5B38BA-0E77-4E84-BADB-0414B698FF11}" type="presParOf" srcId="{944F889D-EF9E-471B-8F12-C07AD6BB975A}" destId="{93D68A65-6F1B-4D13-9C0D-5DE77FCCC279}" srcOrd="0" destOrd="0" presId="urn:microsoft.com/office/officeart/2018/2/layout/IconVerticalSolidList"/>
    <dgm:cxn modelId="{B8BEBD63-BB79-45F2-B911-5CE38964A87D}" type="presParOf" srcId="{944F889D-EF9E-471B-8F12-C07AD6BB975A}" destId="{78D27E32-86F7-411F-9334-C46DAA8F3ED5}" srcOrd="1" destOrd="0" presId="urn:microsoft.com/office/officeart/2018/2/layout/IconVerticalSolidList"/>
    <dgm:cxn modelId="{CEEA9560-C1A0-4728-A860-4998634FEACD}" type="presParOf" srcId="{944F889D-EF9E-471B-8F12-C07AD6BB975A}" destId="{81191FD6-11FF-409E-B70D-402E18FC076F}" srcOrd="2" destOrd="0" presId="urn:microsoft.com/office/officeart/2018/2/layout/IconVerticalSolidList"/>
    <dgm:cxn modelId="{0D124F04-F821-4B75-8371-F1359163C838}" type="presParOf" srcId="{944F889D-EF9E-471B-8F12-C07AD6BB975A}" destId="{E4F514F3-8151-4824-8164-08305DD8CF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E25D1-0233-4518-BC1F-0FB876276E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AC0BC6-40EF-4019-8781-2A8CB4C8BB6D}">
      <dgm:prSet/>
      <dgm:spPr/>
      <dgm:t>
        <a:bodyPr/>
        <a:lstStyle/>
        <a:p>
          <a:r>
            <a:rPr lang="en-US"/>
            <a:t>AlphaFold (2) resolved &gt;26 k secreted proteins from 14 fungal pathogens, revealing novel effector folds (</a:t>
          </a:r>
          <a:r>
            <a:rPr lang="en-US">
              <a:hlinkClick xmlns:r="http://schemas.openxmlformats.org/officeDocument/2006/relationships" r:id="rId1"/>
            </a:rPr>
            <a:t>nature.com</a:t>
          </a:r>
          <a:r>
            <a:rPr lang="en-US"/>
            <a:t>)</a:t>
          </a:r>
        </a:p>
      </dgm:t>
    </dgm:pt>
    <dgm:pt modelId="{0B85E540-6FE6-4658-9E2A-ADAD65DCC79E}" type="parTrans" cxnId="{4A572E80-F7A4-4A76-80DD-3B5204BB505E}">
      <dgm:prSet/>
      <dgm:spPr/>
      <dgm:t>
        <a:bodyPr/>
        <a:lstStyle/>
        <a:p>
          <a:endParaRPr lang="en-US"/>
        </a:p>
      </dgm:t>
    </dgm:pt>
    <dgm:pt modelId="{257539F5-BB1A-46D2-B950-6C6DBB0915C4}" type="sibTrans" cxnId="{4A572E80-F7A4-4A76-80DD-3B5204BB505E}">
      <dgm:prSet/>
      <dgm:spPr/>
      <dgm:t>
        <a:bodyPr/>
        <a:lstStyle/>
        <a:p>
          <a:endParaRPr lang="en-US"/>
        </a:p>
      </dgm:t>
    </dgm:pt>
    <dgm:pt modelId="{518DA2EC-0FD6-45F5-8ACC-F645C9C64785}">
      <dgm:prSet/>
      <dgm:spPr/>
      <dgm:t>
        <a:bodyPr/>
        <a:lstStyle/>
        <a:p>
          <a:r>
            <a:rPr lang="en-US"/>
            <a:t>AlphaFold (2)‑Multimer predicted cross‑kingdom effector–protease interactions (</a:t>
          </a:r>
          <a:r>
            <a:rPr lang="en-US">
              <a:hlinkClick xmlns:r="http://schemas.openxmlformats.org/officeDocument/2006/relationships" r:id="rId2"/>
            </a:rPr>
            <a:t>nature.com</a:t>
          </a:r>
          <a:r>
            <a:rPr lang="en-US"/>
            <a:t>)</a:t>
          </a:r>
        </a:p>
      </dgm:t>
    </dgm:pt>
    <dgm:pt modelId="{C151C9E4-0335-43A0-AACD-89EC5C6F03CB}" type="parTrans" cxnId="{302DADDD-DE7B-4FF5-8F06-FB130D2BEEDF}">
      <dgm:prSet/>
      <dgm:spPr/>
      <dgm:t>
        <a:bodyPr/>
        <a:lstStyle/>
        <a:p>
          <a:endParaRPr lang="en-US"/>
        </a:p>
      </dgm:t>
    </dgm:pt>
    <dgm:pt modelId="{BA793B34-50C7-41D9-8D66-E500E5C844E4}" type="sibTrans" cxnId="{302DADDD-DE7B-4FF5-8F06-FB130D2BEEDF}">
      <dgm:prSet/>
      <dgm:spPr/>
      <dgm:t>
        <a:bodyPr/>
        <a:lstStyle/>
        <a:p>
          <a:endParaRPr lang="en-US"/>
        </a:p>
      </dgm:t>
    </dgm:pt>
    <dgm:pt modelId="{284CFD47-C891-4AEA-BF49-EB1D0936EB93}">
      <dgm:prSet/>
      <dgm:spPr/>
      <dgm:t>
        <a:bodyPr/>
        <a:lstStyle/>
        <a:p>
          <a:r>
            <a:rPr lang="en-US"/>
            <a:t>Recent NLR–effector complex models accelerate resistance gene discovery (</a:t>
          </a:r>
          <a:r>
            <a:rPr lang="en-US">
              <a:hlinkClick xmlns:r="http://schemas.openxmlformats.org/officeDocument/2006/relationships" r:id="rId3"/>
            </a:rPr>
            <a:t>pmc.ncbi.nlm.nih.gov</a:t>
          </a:r>
          <a:r>
            <a:rPr lang="en-US"/>
            <a:t>)</a:t>
          </a:r>
        </a:p>
      </dgm:t>
    </dgm:pt>
    <dgm:pt modelId="{C1CBF419-3AF8-413A-8060-E90A26874603}" type="parTrans" cxnId="{F062EFC2-36F6-461E-A02A-1B176FBD64AC}">
      <dgm:prSet/>
      <dgm:spPr/>
      <dgm:t>
        <a:bodyPr/>
        <a:lstStyle/>
        <a:p>
          <a:endParaRPr lang="en-US"/>
        </a:p>
      </dgm:t>
    </dgm:pt>
    <dgm:pt modelId="{A302D7B8-FBFE-4301-B601-F50EAB608FA5}" type="sibTrans" cxnId="{F062EFC2-36F6-461E-A02A-1B176FBD64AC}">
      <dgm:prSet/>
      <dgm:spPr/>
      <dgm:t>
        <a:bodyPr/>
        <a:lstStyle/>
        <a:p>
          <a:endParaRPr lang="en-US"/>
        </a:p>
      </dgm:t>
    </dgm:pt>
    <dgm:pt modelId="{C407DEE8-4993-499E-926D-B2E26C4C35EE}" type="pres">
      <dgm:prSet presAssocID="{EE3E25D1-0233-4518-BC1F-0FB876276E1F}" presName="linear" presStyleCnt="0">
        <dgm:presLayoutVars>
          <dgm:animLvl val="lvl"/>
          <dgm:resizeHandles val="exact"/>
        </dgm:presLayoutVars>
      </dgm:prSet>
      <dgm:spPr/>
    </dgm:pt>
    <dgm:pt modelId="{8C2A6FC6-747A-4F83-BFD1-067BC6F1F4F6}" type="pres">
      <dgm:prSet presAssocID="{C2AC0BC6-40EF-4019-8781-2A8CB4C8BB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A8DBE0-B47E-4184-8A10-18B467E8BFCE}" type="pres">
      <dgm:prSet presAssocID="{257539F5-BB1A-46D2-B950-6C6DBB0915C4}" presName="spacer" presStyleCnt="0"/>
      <dgm:spPr/>
    </dgm:pt>
    <dgm:pt modelId="{27D6BC2F-7D5B-45FF-BA7A-78C319D66251}" type="pres">
      <dgm:prSet presAssocID="{518DA2EC-0FD6-45F5-8ACC-F645C9C647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9523B5-4F06-4E35-AF87-35D999AFBF1A}" type="pres">
      <dgm:prSet presAssocID="{BA793B34-50C7-41D9-8D66-E500E5C844E4}" presName="spacer" presStyleCnt="0"/>
      <dgm:spPr/>
    </dgm:pt>
    <dgm:pt modelId="{231D3FB2-EF07-45A6-A463-7FB4C46B2C79}" type="pres">
      <dgm:prSet presAssocID="{284CFD47-C891-4AEA-BF49-EB1D0936EB9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935FF4F-7F74-4240-AEF0-76E294F728F8}" type="presOf" srcId="{C2AC0BC6-40EF-4019-8781-2A8CB4C8BB6D}" destId="{8C2A6FC6-747A-4F83-BFD1-067BC6F1F4F6}" srcOrd="0" destOrd="0" presId="urn:microsoft.com/office/officeart/2005/8/layout/vList2"/>
    <dgm:cxn modelId="{15E8AE76-AE70-4482-A5A0-E415F05CD3A9}" type="presOf" srcId="{284CFD47-C891-4AEA-BF49-EB1D0936EB93}" destId="{231D3FB2-EF07-45A6-A463-7FB4C46B2C79}" srcOrd="0" destOrd="0" presId="urn:microsoft.com/office/officeart/2005/8/layout/vList2"/>
    <dgm:cxn modelId="{E86C8F7C-6DE4-440C-9198-4474782B5154}" type="presOf" srcId="{518DA2EC-0FD6-45F5-8ACC-F645C9C64785}" destId="{27D6BC2F-7D5B-45FF-BA7A-78C319D66251}" srcOrd="0" destOrd="0" presId="urn:microsoft.com/office/officeart/2005/8/layout/vList2"/>
    <dgm:cxn modelId="{4A572E80-F7A4-4A76-80DD-3B5204BB505E}" srcId="{EE3E25D1-0233-4518-BC1F-0FB876276E1F}" destId="{C2AC0BC6-40EF-4019-8781-2A8CB4C8BB6D}" srcOrd="0" destOrd="0" parTransId="{0B85E540-6FE6-4658-9E2A-ADAD65DCC79E}" sibTransId="{257539F5-BB1A-46D2-B950-6C6DBB0915C4}"/>
    <dgm:cxn modelId="{168BA9A6-FE1A-4A3A-91D1-66F2A5C62D6B}" type="presOf" srcId="{EE3E25D1-0233-4518-BC1F-0FB876276E1F}" destId="{C407DEE8-4993-499E-926D-B2E26C4C35EE}" srcOrd="0" destOrd="0" presId="urn:microsoft.com/office/officeart/2005/8/layout/vList2"/>
    <dgm:cxn modelId="{F062EFC2-36F6-461E-A02A-1B176FBD64AC}" srcId="{EE3E25D1-0233-4518-BC1F-0FB876276E1F}" destId="{284CFD47-C891-4AEA-BF49-EB1D0936EB93}" srcOrd="2" destOrd="0" parTransId="{C1CBF419-3AF8-413A-8060-E90A26874603}" sibTransId="{A302D7B8-FBFE-4301-B601-F50EAB608FA5}"/>
    <dgm:cxn modelId="{302DADDD-DE7B-4FF5-8F06-FB130D2BEEDF}" srcId="{EE3E25D1-0233-4518-BC1F-0FB876276E1F}" destId="{518DA2EC-0FD6-45F5-8ACC-F645C9C64785}" srcOrd="1" destOrd="0" parTransId="{C151C9E4-0335-43A0-AACD-89EC5C6F03CB}" sibTransId="{BA793B34-50C7-41D9-8D66-E500E5C844E4}"/>
    <dgm:cxn modelId="{DAF94D24-F098-48CF-B088-C83E3CCC2B25}" type="presParOf" srcId="{C407DEE8-4993-499E-926D-B2E26C4C35EE}" destId="{8C2A6FC6-747A-4F83-BFD1-067BC6F1F4F6}" srcOrd="0" destOrd="0" presId="urn:microsoft.com/office/officeart/2005/8/layout/vList2"/>
    <dgm:cxn modelId="{A9FCD176-2B03-4705-873A-0E5EC5B990C5}" type="presParOf" srcId="{C407DEE8-4993-499E-926D-B2E26C4C35EE}" destId="{77A8DBE0-B47E-4184-8A10-18B467E8BFCE}" srcOrd="1" destOrd="0" presId="urn:microsoft.com/office/officeart/2005/8/layout/vList2"/>
    <dgm:cxn modelId="{611B1AD0-9C08-408F-8850-F9465B531A18}" type="presParOf" srcId="{C407DEE8-4993-499E-926D-B2E26C4C35EE}" destId="{27D6BC2F-7D5B-45FF-BA7A-78C319D66251}" srcOrd="2" destOrd="0" presId="urn:microsoft.com/office/officeart/2005/8/layout/vList2"/>
    <dgm:cxn modelId="{EC1CE1DB-FBE9-4094-853D-B7F93C964F91}" type="presParOf" srcId="{C407DEE8-4993-499E-926D-B2E26C4C35EE}" destId="{0A9523B5-4F06-4E35-AF87-35D999AFBF1A}" srcOrd="3" destOrd="0" presId="urn:microsoft.com/office/officeart/2005/8/layout/vList2"/>
    <dgm:cxn modelId="{4AC30BA4-6426-4AF5-B459-062B4555E726}" type="presParOf" srcId="{C407DEE8-4993-499E-926D-B2E26C4C35EE}" destId="{231D3FB2-EF07-45A6-A463-7FB4C46B2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A0747E-0391-48EF-86EB-E636A61B202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10A275-9F36-47CE-8D87-21F68F08038C}">
      <dgm:prSet/>
      <dgm:spPr/>
      <dgm:t>
        <a:bodyPr/>
        <a:lstStyle/>
        <a:p>
          <a:r>
            <a:rPr lang="en-US" b="1"/>
            <a:t>Benefits</a:t>
          </a:r>
          <a:endParaRPr lang="en-US"/>
        </a:p>
      </dgm:t>
    </dgm:pt>
    <dgm:pt modelId="{5D1E1EDF-0D7C-491F-93DA-49600A66B94A}" type="parTrans" cxnId="{146196AE-BAA9-4B93-9EA3-C195021FE360}">
      <dgm:prSet/>
      <dgm:spPr/>
      <dgm:t>
        <a:bodyPr/>
        <a:lstStyle/>
        <a:p>
          <a:endParaRPr lang="en-US"/>
        </a:p>
      </dgm:t>
    </dgm:pt>
    <dgm:pt modelId="{261CA5CB-C50A-40BC-9052-66B68CEC55B0}" type="sibTrans" cxnId="{146196AE-BAA9-4B93-9EA3-C195021FE360}">
      <dgm:prSet/>
      <dgm:spPr/>
      <dgm:t>
        <a:bodyPr/>
        <a:lstStyle/>
        <a:p>
          <a:endParaRPr lang="en-US"/>
        </a:p>
      </dgm:t>
    </dgm:pt>
    <dgm:pt modelId="{9FE34737-0F53-40B1-ADCF-FA57AEE9E701}">
      <dgm:prSet/>
      <dgm:spPr/>
      <dgm:t>
        <a:bodyPr/>
        <a:lstStyle/>
        <a:p>
          <a:r>
            <a:rPr lang="en-US"/>
            <a:t>High predictive accuracy</a:t>
          </a:r>
        </a:p>
      </dgm:t>
    </dgm:pt>
    <dgm:pt modelId="{DB446A17-8548-4A83-A0A3-5033CF5F923E}" type="parTrans" cxnId="{26BF483E-FAE1-4468-BAF3-D0B5AE0B6330}">
      <dgm:prSet/>
      <dgm:spPr/>
      <dgm:t>
        <a:bodyPr/>
        <a:lstStyle/>
        <a:p>
          <a:endParaRPr lang="en-US"/>
        </a:p>
      </dgm:t>
    </dgm:pt>
    <dgm:pt modelId="{7399E0F2-27DB-47E9-8DAC-96748B04D8B0}" type="sibTrans" cxnId="{26BF483E-FAE1-4468-BAF3-D0B5AE0B6330}">
      <dgm:prSet/>
      <dgm:spPr/>
      <dgm:t>
        <a:bodyPr/>
        <a:lstStyle/>
        <a:p>
          <a:endParaRPr lang="en-US"/>
        </a:p>
      </dgm:t>
    </dgm:pt>
    <dgm:pt modelId="{A19789A0-EE1D-45D1-AB22-6DFC8735C4F6}">
      <dgm:prSet/>
      <dgm:spPr/>
      <dgm:t>
        <a:bodyPr/>
        <a:lstStyle/>
        <a:p>
          <a:r>
            <a:rPr lang="en-US"/>
            <a:t>Handles complex, non‑linear interactions</a:t>
          </a:r>
        </a:p>
      </dgm:t>
    </dgm:pt>
    <dgm:pt modelId="{07B3992D-ACAF-4728-AF3F-8B9C350149CF}" type="parTrans" cxnId="{70268A91-7CF3-4CA6-9183-543B743FC774}">
      <dgm:prSet/>
      <dgm:spPr/>
      <dgm:t>
        <a:bodyPr/>
        <a:lstStyle/>
        <a:p>
          <a:endParaRPr lang="en-US"/>
        </a:p>
      </dgm:t>
    </dgm:pt>
    <dgm:pt modelId="{FB27F672-12D8-4205-BBBF-3DA19C744F1C}" type="sibTrans" cxnId="{70268A91-7CF3-4CA6-9183-543B743FC774}">
      <dgm:prSet/>
      <dgm:spPr/>
      <dgm:t>
        <a:bodyPr/>
        <a:lstStyle/>
        <a:p>
          <a:endParaRPr lang="en-US"/>
        </a:p>
      </dgm:t>
    </dgm:pt>
    <dgm:pt modelId="{E48B4A33-BC0B-4036-A232-89C1DBA828C1}">
      <dgm:prSet/>
      <dgm:spPr/>
      <dgm:t>
        <a:bodyPr/>
        <a:lstStyle/>
        <a:p>
          <a:r>
            <a:rPr lang="en-US"/>
            <a:t>Scales to big data &amp; real‑time inference</a:t>
          </a:r>
        </a:p>
      </dgm:t>
    </dgm:pt>
    <dgm:pt modelId="{4A289D63-8713-4ED3-AE99-995DEC4F56EC}" type="parTrans" cxnId="{B4513ED5-CC06-4C1F-81C0-8D80AC0CADC1}">
      <dgm:prSet/>
      <dgm:spPr/>
      <dgm:t>
        <a:bodyPr/>
        <a:lstStyle/>
        <a:p>
          <a:endParaRPr lang="en-US"/>
        </a:p>
      </dgm:t>
    </dgm:pt>
    <dgm:pt modelId="{BA0BB6A0-4BC5-4B31-AA21-B33DC73E9226}" type="sibTrans" cxnId="{B4513ED5-CC06-4C1F-81C0-8D80AC0CADC1}">
      <dgm:prSet/>
      <dgm:spPr/>
      <dgm:t>
        <a:bodyPr/>
        <a:lstStyle/>
        <a:p>
          <a:endParaRPr lang="en-US"/>
        </a:p>
      </dgm:t>
    </dgm:pt>
    <dgm:pt modelId="{2A6108B0-EEDB-4B31-B480-FC1C33EE2C73}">
      <dgm:prSet/>
      <dgm:spPr/>
      <dgm:t>
        <a:bodyPr/>
        <a:lstStyle/>
        <a:p>
          <a:r>
            <a:rPr lang="en-US" b="1"/>
            <a:t>Limitations</a:t>
          </a:r>
          <a:endParaRPr lang="en-US"/>
        </a:p>
      </dgm:t>
    </dgm:pt>
    <dgm:pt modelId="{24DAF639-2881-4B4F-9467-A0DA05E9924B}" type="parTrans" cxnId="{744B6706-4C1A-44C5-AF38-9AE2A7D6B8A5}">
      <dgm:prSet/>
      <dgm:spPr/>
      <dgm:t>
        <a:bodyPr/>
        <a:lstStyle/>
        <a:p>
          <a:endParaRPr lang="en-US"/>
        </a:p>
      </dgm:t>
    </dgm:pt>
    <dgm:pt modelId="{E76B0ED8-E7A1-4AA6-9F86-A4E1D8C0506D}" type="sibTrans" cxnId="{744B6706-4C1A-44C5-AF38-9AE2A7D6B8A5}">
      <dgm:prSet/>
      <dgm:spPr/>
      <dgm:t>
        <a:bodyPr/>
        <a:lstStyle/>
        <a:p>
          <a:endParaRPr lang="en-US"/>
        </a:p>
      </dgm:t>
    </dgm:pt>
    <dgm:pt modelId="{6294B916-89CE-42A2-839F-85490349934A}">
      <dgm:prSet/>
      <dgm:spPr/>
      <dgm:t>
        <a:bodyPr/>
        <a:lstStyle/>
        <a:p>
          <a:r>
            <a:rPr lang="en-US" dirty="0"/>
            <a:t>Data‑hungry &amp; compute‑intensive</a:t>
          </a:r>
        </a:p>
      </dgm:t>
    </dgm:pt>
    <dgm:pt modelId="{8BB80F3C-7358-42EE-AD43-71B1EC8E24B6}" type="parTrans" cxnId="{1A727BAF-B9C7-4AD5-839D-C91CB8C975E9}">
      <dgm:prSet/>
      <dgm:spPr/>
      <dgm:t>
        <a:bodyPr/>
        <a:lstStyle/>
        <a:p>
          <a:endParaRPr lang="en-US"/>
        </a:p>
      </dgm:t>
    </dgm:pt>
    <dgm:pt modelId="{F45BBD0B-79F0-48C2-B73D-207974DF9519}" type="sibTrans" cxnId="{1A727BAF-B9C7-4AD5-839D-C91CB8C975E9}">
      <dgm:prSet/>
      <dgm:spPr/>
      <dgm:t>
        <a:bodyPr/>
        <a:lstStyle/>
        <a:p>
          <a:endParaRPr lang="en-US"/>
        </a:p>
      </dgm:t>
    </dgm:pt>
    <dgm:pt modelId="{C820361D-09CB-47A8-88DA-901A8FA8B7A5}">
      <dgm:prSet/>
      <dgm:spPr/>
      <dgm:t>
        <a:bodyPr/>
        <a:lstStyle/>
        <a:p>
          <a:r>
            <a:rPr lang="en-US" dirty="0"/>
            <a:t>Interpretability challenges (esp. deep models)</a:t>
          </a:r>
        </a:p>
      </dgm:t>
    </dgm:pt>
    <dgm:pt modelId="{37F2F3C5-137E-442C-B545-D4DFBC6D774B}" type="parTrans" cxnId="{B2C6A51F-81AF-4481-B8AE-9F5AE0141F38}">
      <dgm:prSet/>
      <dgm:spPr/>
      <dgm:t>
        <a:bodyPr/>
        <a:lstStyle/>
        <a:p>
          <a:endParaRPr lang="en-US"/>
        </a:p>
      </dgm:t>
    </dgm:pt>
    <dgm:pt modelId="{199C43D2-1919-4485-A276-16C9DFCE26DE}" type="sibTrans" cxnId="{B2C6A51F-81AF-4481-B8AE-9F5AE0141F38}">
      <dgm:prSet/>
      <dgm:spPr/>
      <dgm:t>
        <a:bodyPr/>
        <a:lstStyle/>
        <a:p>
          <a:endParaRPr lang="en-US"/>
        </a:p>
      </dgm:t>
    </dgm:pt>
    <dgm:pt modelId="{19BA125F-2818-42FF-AD47-DB98BEAE2291}">
      <dgm:prSet/>
      <dgm:spPr/>
      <dgm:t>
        <a:bodyPr/>
        <a:lstStyle/>
        <a:p>
          <a:r>
            <a:rPr lang="en-US" dirty="0"/>
            <a:t>Risk of bias / domain shift</a:t>
          </a:r>
        </a:p>
      </dgm:t>
    </dgm:pt>
    <dgm:pt modelId="{2D1C7DC1-4DA4-4710-8596-1D4BEF2F821D}" type="parTrans" cxnId="{047B3992-C511-4FA7-898C-49485EB0D872}">
      <dgm:prSet/>
      <dgm:spPr/>
      <dgm:t>
        <a:bodyPr/>
        <a:lstStyle/>
        <a:p>
          <a:endParaRPr lang="en-US"/>
        </a:p>
      </dgm:t>
    </dgm:pt>
    <dgm:pt modelId="{E6D2BD95-02A1-45B7-AE98-CA009ADFBA0F}" type="sibTrans" cxnId="{047B3992-C511-4FA7-898C-49485EB0D872}">
      <dgm:prSet/>
      <dgm:spPr/>
      <dgm:t>
        <a:bodyPr/>
        <a:lstStyle/>
        <a:p>
          <a:endParaRPr lang="en-US"/>
        </a:p>
      </dgm:t>
    </dgm:pt>
    <dgm:pt modelId="{95C1634F-4675-468E-BCC8-7D6C053680D1}">
      <dgm:prSet/>
      <dgm:spPr/>
      <dgm:t>
        <a:bodyPr/>
        <a:lstStyle/>
        <a:p>
          <a:r>
            <a:rPr lang="en-US" dirty="0"/>
            <a:t>Reproducibility &amp; maintenance burden</a:t>
          </a:r>
        </a:p>
      </dgm:t>
    </dgm:pt>
    <dgm:pt modelId="{DE21A202-9D3D-4C75-B869-062AB6DE8860}" type="parTrans" cxnId="{E75295E8-CBDE-43DD-81BD-DECD59DAA452}">
      <dgm:prSet/>
      <dgm:spPr/>
      <dgm:t>
        <a:bodyPr/>
        <a:lstStyle/>
        <a:p>
          <a:endParaRPr lang="en-US"/>
        </a:p>
      </dgm:t>
    </dgm:pt>
    <dgm:pt modelId="{33945E82-2768-4B17-B5AB-653441CDCB5F}" type="sibTrans" cxnId="{E75295E8-CBDE-43DD-81BD-DECD59DAA452}">
      <dgm:prSet/>
      <dgm:spPr/>
      <dgm:t>
        <a:bodyPr/>
        <a:lstStyle/>
        <a:p>
          <a:endParaRPr lang="en-US"/>
        </a:p>
      </dgm:t>
    </dgm:pt>
    <dgm:pt modelId="{8F7BDB2D-4264-404D-BECE-A09C081FBAE7}" type="pres">
      <dgm:prSet presAssocID="{85A0747E-0391-48EF-86EB-E636A61B2029}" presName="diagram" presStyleCnt="0">
        <dgm:presLayoutVars>
          <dgm:dir/>
          <dgm:resizeHandles val="exact"/>
        </dgm:presLayoutVars>
      </dgm:prSet>
      <dgm:spPr/>
    </dgm:pt>
    <dgm:pt modelId="{AB3ECFBA-94AD-4D4A-AFD5-5D1C64DE0540}" type="pres">
      <dgm:prSet presAssocID="{2510A275-9F36-47CE-8D87-21F68F08038C}" presName="node" presStyleLbl="node1" presStyleIdx="0" presStyleCnt="9" custLinFactNeighborX="59123" custLinFactNeighborY="-1925">
        <dgm:presLayoutVars>
          <dgm:bulletEnabled val="1"/>
        </dgm:presLayoutVars>
      </dgm:prSet>
      <dgm:spPr/>
    </dgm:pt>
    <dgm:pt modelId="{BA870B85-917A-4402-ABDA-30CD1150CEF5}" type="pres">
      <dgm:prSet presAssocID="{261CA5CB-C50A-40BC-9052-66B68CEC55B0}" presName="sibTrans" presStyleCnt="0"/>
      <dgm:spPr/>
    </dgm:pt>
    <dgm:pt modelId="{42B8E230-FCCF-4365-AD52-05719F66B296}" type="pres">
      <dgm:prSet presAssocID="{9FE34737-0F53-40B1-ADCF-FA57AEE9E701}" presName="node" presStyleLbl="node1" presStyleIdx="1" presStyleCnt="9" custLinFactNeighborX="59123" custLinFactNeighborY="-1925">
        <dgm:presLayoutVars>
          <dgm:bulletEnabled val="1"/>
        </dgm:presLayoutVars>
      </dgm:prSet>
      <dgm:spPr/>
    </dgm:pt>
    <dgm:pt modelId="{C056AAF5-AAAD-4BB2-8720-23C2E5E05EC0}" type="pres">
      <dgm:prSet presAssocID="{7399E0F2-27DB-47E9-8DAC-96748B04D8B0}" presName="sibTrans" presStyleCnt="0"/>
      <dgm:spPr/>
    </dgm:pt>
    <dgm:pt modelId="{992B694B-8675-42E7-8F2B-35FCA497DD27}" type="pres">
      <dgm:prSet presAssocID="{A19789A0-EE1D-45D1-AB22-6DFC8735C4F6}" presName="node" presStyleLbl="node1" presStyleIdx="2" presStyleCnt="9" custLinFactNeighborX="59123" custLinFactNeighborY="-1925">
        <dgm:presLayoutVars>
          <dgm:bulletEnabled val="1"/>
        </dgm:presLayoutVars>
      </dgm:prSet>
      <dgm:spPr/>
    </dgm:pt>
    <dgm:pt modelId="{18440E02-054F-4620-B4AC-9B1F48328148}" type="pres">
      <dgm:prSet presAssocID="{FB27F672-12D8-4205-BBBF-3DA19C744F1C}" presName="sibTrans" presStyleCnt="0"/>
      <dgm:spPr/>
    </dgm:pt>
    <dgm:pt modelId="{BF3D34AF-2891-484D-A176-33E5CC351C1F}" type="pres">
      <dgm:prSet presAssocID="{E48B4A33-BC0B-4036-A232-89C1DBA828C1}" presName="node" presStyleLbl="node1" presStyleIdx="3" presStyleCnt="9" custLinFactNeighborX="59123">
        <dgm:presLayoutVars>
          <dgm:bulletEnabled val="1"/>
        </dgm:presLayoutVars>
      </dgm:prSet>
      <dgm:spPr/>
    </dgm:pt>
    <dgm:pt modelId="{5AAC012D-259D-4251-B966-48B1CC19DFE4}" type="pres">
      <dgm:prSet presAssocID="{BA0BB6A0-4BC5-4B31-AA21-B33DC73E9226}" presName="sibTrans" presStyleCnt="0"/>
      <dgm:spPr/>
    </dgm:pt>
    <dgm:pt modelId="{9025337E-AF1F-4BF1-8260-EE1DA4C48A62}" type="pres">
      <dgm:prSet presAssocID="{2A6108B0-EEDB-4B31-B480-FC1C33EE2C73}" presName="node" presStyleLbl="node1" presStyleIdx="4" presStyleCnt="9" custLinFactX="-200000" custLinFactY="19023" custLinFactNeighborX="-237419" custLinFactNeighborY="100000">
        <dgm:presLayoutVars>
          <dgm:bulletEnabled val="1"/>
        </dgm:presLayoutVars>
      </dgm:prSet>
      <dgm:spPr/>
    </dgm:pt>
    <dgm:pt modelId="{6D46ACDA-D09A-475B-8549-16B12621DEAE}" type="pres">
      <dgm:prSet presAssocID="{E76B0ED8-E7A1-4AA6-9F86-A4E1D8C0506D}" presName="sibTrans" presStyleCnt="0"/>
      <dgm:spPr/>
    </dgm:pt>
    <dgm:pt modelId="{2CA256EC-FB86-43D8-8E16-AAB57DF377EE}" type="pres">
      <dgm:prSet presAssocID="{6294B916-89CE-42A2-839F-85490349934A}" presName="node" presStyleLbl="node1" presStyleIdx="5" presStyleCnt="9" custLinFactNeighborX="55205">
        <dgm:presLayoutVars>
          <dgm:bulletEnabled val="1"/>
        </dgm:presLayoutVars>
      </dgm:prSet>
      <dgm:spPr/>
    </dgm:pt>
    <dgm:pt modelId="{FA1FD918-241B-462A-8617-786A3D1F4262}" type="pres">
      <dgm:prSet presAssocID="{F45BBD0B-79F0-48C2-B73D-207974DF9519}" presName="sibTrans" presStyleCnt="0"/>
      <dgm:spPr/>
    </dgm:pt>
    <dgm:pt modelId="{355EE59D-E78E-4E37-8385-A9D573ED03E7}" type="pres">
      <dgm:prSet presAssocID="{C820361D-09CB-47A8-88DA-901A8FA8B7A5}" presName="node" presStyleLbl="node1" presStyleIdx="6" presStyleCnt="9" custLinFactNeighborX="53356">
        <dgm:presLayoutVars>
          <dgm:bulletEnabled val="1"/>
        </dgm:presLayoutVars>
      </dgm:prSet>
      <dgm:spPr/>
    </dgm:pt>
    <dgm:pt modelId="{CE0FC849-9A94-4B1B-8EC8-D40C9C73BF93}" type="pres">
      <dgm:prSet presAssocID="{199C43D2-1919-4485-A276-16C9DFCE26DE}" presName="sibTrans" presStyleCnt="0"/>
      <dgm:spPr/>
    </dgm:pt>
    <dgm:pt modelId="{C137DB9D-1860-4155-9413-15104BE3130E}" type="pres">
      <dgm:prSet presAssocID="{19BA125F-2818-42FF-AD47-DB98BEAE2291}" presName="node" presStyleLbl="node1" presStyleIdx="7" presStyleCnt="9" custLinFactNeighborX="49207">
        <dgm:presLayoutVars>
          <dgm:bulletEnabled val="1"/>
        </dgm:presLayoutVars>
      </dgm:prSet>
      <dgm:spPr/>
    </dgm:pt>
    <dgm:pt modelId="{1BA4B9E1-8C97-4278-919F-584A52324F24}" type="pres">
      <dgm:prSet presAssocID="{E6D2BD95-02A1-45B7-AE98-CA009ADFBA0F}" presName="sibTrans" presStyleCnt="0"/>
      <dgm:spPr/>
    </dgm:pt>
    <dgm:pt modelId="{03669305-77A3-4006-BA4F-90C33859C844}" type="pres">
      <dgm:prSet presAssocID="{95C1634F-4675-468E-BCC8-7D6C053680D1}" presName="node" presStyleLbl="node1" presStyleIdx="8" presStyleCnt="9" custLinFactNeighborX="47341">
        <dgm:presLayoutVars>
          <dgm:bulletEnabled val="1"/>
        </dgm:presLayoutVars>
      </dgm:prSet>
      <dgm:spPr/>
    </dgm:pt>
  </dgm:ptLst>
  <dgm:cxnLst>
    <dgm:cxn modelId="{4C8D1A01-CBAA-4E96-A40A-FD6884581843}" type="presOf" srcId="{9FE34737-0F53-40B1-ADCF-FA57AEE9E701}" destId="{42B8E230-FCCF-4365-AD52-05719F66B296}" srcOrd="0" destOrd="0" presId="urn:microsoft.com/office/officeart/2005/8/layout/default"/>
    <dgm:cxn modelId="{744B6706-4C1A-44C5-AF38-9AE2A7D6B8A5}" srcId="{85A0747E-0391-48EF-86EB-E636A61B2029}" destId="{2A6108B0-EEDB-4B31-B480-FC1C33EE2C73}" srcOrd="4" destOrd="0" parTransId="{24DAF639-2881-4B4F-9467-A0DA05E9924B}" sibTransId="{E76B0ED8-E7A1-4AA6-9F86-A4E1D8C0506D}"/>
    <dgm:cxn modelId="{2EAF9309-6765-47AD-8B45-EB303A4A05DF}" type="presOf" srcId="{2510A275-9F36-47CE-8D87-21F68F08038C}" destId="{AB3ECFBA-94AD-4D4A-AFD5-5D1C64DE0540}" srcOrd="0" destOrd="0" presId="urn:microsoft.com/office/officeart/2005/8/layout/default"/>
    <dgm:cxn modelId="{B2C6A51F-81AF-4481-B8AE-9F5AE0141F38}" srcId="{85A0747E-0391-48EF-86EB-E636A61B2029}" destId="{C820361D-09CB-47A8-88DA-901A8FA8B7A5}" srcOrd="6" destOrd="0" parTransId="{37F2F3C5-137E-442C-B545-D4DFBC6D774B}" sibTransId="{199C43D2-1919-4485-A276-16C9DFCE26DE}"/>
    <dgm:cxn modelId="{7FCF5B30-B4BB-4DE1-A8B1-8F6B5B875C19}" type="presOf" srcId="{C820361D-09CB-47A8-88DA-901A8FA8B7A5}" destId="{355EE59D-E78E-4E37-8385-A9D573ED03E7}" srcOrd="0" destOrd="0" presId="urn:microsoft.com/office/officeart/2005/8/layout/default"/>
    <dgm:cxn modelId="{26BF483E-FAE1-4468-BAF3-D0B5AE0B6330}" srcId="{85A0747E-0391-48EF-86EB-E636A61B2029}" destId="{9FE34737-0F53-40B1-ADCF-FA57AEE9E701}" srcOrd="1" destOrd="0" parTransId="{DB446A17-8548-4A83-A0A3-5033CF5F923E}" sibTransId="{7399E0F2-27DB-47E9-8DAC-96748B04D8B0}"/>
    <dgm:cxn modelId="{C5313366-A69A-451E-A349-21ED6E545B0F}" type="presOf" srcId="{E48B4A33-BC0B-4036-A232-89C1DBA828C1}" destId="{BF3D34AF-2891-484D-A176-33E5CC351C1F}" srcOrd="0" destOrd="0" presId="urn:microsoft.com/office/officeart/2005/8/layout/default"/>
    <dgm:cxn modelId="{343E1486-6FA4-4AB0-8DB0-F044A3B8D32C}" type="presOf" srcId="{6294B916-89CE-42A2-839F-85490349934A}" destId="{2CA256EC-FB86-43D8-8E16-AAB57DF377EE}" srcOrd="0" destOrd="0" presId="urn:microsoft.com/office/officeart/2005/8/layout/default"/>
    <dgm:cxn modelId="{70268A91-7CF3-4CA6-9183-543B743FC774}" srcId="{85A0747E-0391-48EF-86EB-E636A61B2029}" destId="{A19789A0-EE1D-45D1-AB22-6DFC8735C4F6}" srcOrd="2" destOrd="0" parTransId="{07B3992D-ACAF-4728-AF3F-8B9C350149CF}" sibTransId="{FB27F672-12D8-4205-BBBF-3DA19C744F1C}"/>
    <dgm:cxn modelId="{047B3992-C511-4FA7-898C-49485EB0D872}" srcId="{85A0747E-0391-48EF-86EB-E636A61B2029}" destId="{19BA125F-2818-42FF-AD47-DB98BEAE2291}" srcOrd="7" destOrd="0" parTransId="{2D1C7DC1-4DA4-4710-8596-1D4BEF2F821D}" sibTransId="{E6D2BD95-02A1-45B7-AE98-CA009ADFBA0F}"/>
    <dgm:cxn modelId="{D848DA9F-6BED-4C63-AC21-DA35DA89A901}" type="presOf" srcId="{95C1634F-4675-468E-BCC8-7D6C053680D1}" destId="{03669305-77A3-4006-BA4F-90C33859C844}" srcOrd="0" destOrd="0" presId="urn:microsoft.com/office/officeart/2005/8/layout/default"/>
    <dgm:cxn modelId="{146196AE-BAA9-4B93-9EA3-C195021FE360}" srcId="{85A0747E-0391-48EF-86EB-E636A61B2029}" destId="{2510A275-9F36-47CE-8D87-21F68F08038C}" srcOrd="0" destOrd="0" parTransId="{5D1E1EDF-0D7C-491F-93DA-49600A66B94A}" sibTransId="{261CA5CB-C50A-40BC-9052-66B68CEC55B0}"/>
    <dgm:cxn modelId="{1A727BAF-B9C7-4AD5-839D-C91CB8C975E9}" srcId="{85A0747E-0391-48EF-86EB-E636A61B2029}" destId="{6294B916-89CE-42A2-839F-85490349934A}" srcOrd="5" destOrd="0" parTransId="{8BB80F3C-7358-42EE-AD43-71B1EC8E24B6}" sibTransId="{F45BBD0B-79F0-48C2-B73D-207974DF9519}"/>
    <dgm:cxn modelId="{B31C04CB-7018-44CA-B61A-3F486B996562}" type="presOf" srcId="{85A0747E-0391-48EF-86EB-E636A61B2029}" destId="{8F7BDB2D-4264-404D-BECE-A09C081FBAE7}" srcOrd="0" destOrd="0" presId="urn:microsoft.com/office/officeart/2005/8/layout/default"/>
    <dgm:cxn modelId="{FFE3E7CC-98C9-47CD-BC6B-EAC38F0BCF4C}" type="presOf" srcId="{2A6108B0-EEDB-4B31-B480-FC1C33EE2C73}" destId="{9025337E-AF1F-4BF1-8260-EE1DA4C48A62}" srcOrd="0" destOrd="0" presId="urn:microsoft.com/office/officeart/2005/8/layout/default"/>
    <dgm:cxn modelId="{B726E2D3-9334-475B-9999-3D0F67B84FF8}" type="presOf" srcId="{19BA125F-2818-42FF-AD47-DB98BEAE2291}" destId="{C137DB9D-1860-4155-9413-15104BE3130E}" srcOrd="0" destOrd="0" presId="urn:microsoft.com/office/officeart/2005/8/layout/default"/>
    <dgm:cxn modelId="{B4513ED5-CC06-4C1F-81C0-8D80AC0CADC1}" srcId="{85A0747E-0391-48EF-86EB-E636A61B2029}" destId="{E48B4A33-BC0B-4036-A232-89C1DBA828C1}" srcOrd="3" destOrd="0" parTransId="{4A289D63-8713-4ED3-AE99-995DEC4F56EC}" sibTransId="{BA0BB6A0-4BC5-4B31-AA21-B33DC73E9226}"/>
    <dgm:cxn modelId="{E75295E8-CBDE-43DD-81BD-DECD59DAA452}" srcId="{85A0747E-0391-48EF-86EB-E636A61B2029}" destId="{95C1634F-4675-468E-BCC8-7D6C053680D1}" srcOrd="8" destOrd="0" parTransId="{DE21A202-9D3D-4C75-B869-062AB6DE8860}" sibTransId="{33945E82-2768-4B17-B5AB-653441CDCB5F}"/>
    <dgm:cxn modelId="{9D03C4F5-30C8-4EB9-9C11-0D018ED6293D}" type="presOf" srcId="{A19789A0-EE1D-45D1-AB22-6DFC8735C4F6}" destId="{992B694B-8675-42E7-8F2B-35FCA497DD27}" srcOrd="0" destOrd="0" presId="urn:microsoft.com/office/officeart/2005/8/layout/default"/>
    <dgm:cxn modelId="{BE12B119-AA53-4E34-A6FF-D84EB281E453}" type="presParOf" srcId="{8F7BDB2D-4264-404D-BECE-A09C081FBAE7}" destId="{AB3ECFBA-94AD-4D4A-AFD5-5D1C64DE0540}" srcOrd="0" destOrd="0" presId="urn:microsoft.com/office/officeart/2005/8/layout/default"/>
    <dgm:cxn modelId="{5E098E22-ACDA-4707-BD9E-D6C7A434C30B}" type="presParOf" srcId="{8F7BDB2D-4264-404D-BECE-A09C081FBAE7}" destId="{BA870B85-917A-4402-ABDA-30CD1150CEF5}" srcOrd="1" destOrd="0" presId="urn:microsoft.com/office/officeart/2005/8/layout/default"/>
    <dgm:cxn modelId="{EE3105BD-652E-44B2-9F42-F8F51DFF8BD6}" type="presParOf" srcId="{8F7BDB2D-4264-404D-BECE-A09C081FBAE7}" destId="{42B8E230-FCCF-4365-AD52-05719F66B296}" srcOrd="2" destOrd="0" presId="urn:microsoft.com/office/officeart/2005/8/layout/default"/>
    <dgm:cxn modelId="{2AE04A1E-9533-4122-9E06-12790E152244}" type="presParOf" srcId="{8F7BDB2D-4264-404D-BECE-A09C081FBAE7}" destId="{C056AAF5-AAAD-4BB2-8720-23C2E5E05EC0}" srcOrd="3" destOrd="0" presId="urn:microsoft.com/office/officeart/2005/8/layout/default"/>
    <dgm:cxn modelId="{3F50398E-6D6B-41DC-8B8A-AA45E28586D5}" type="presParOf" srcId="{8F7BDB2D-4264-404D-BECE-A09C081FBAE7}" destId="{992B694B-8675-42E7-8F2B-35FCA497DD27}" srcOrd="4" destOrd="0" presId="urn:microsoft.com/office/officeart/2005/8/layout/default"/>
    <dgm:cxn modelId="{E1CB66EB-55EC-4F33-90C0-FF1013366DF6}" type="presParOf" srcId="{8F7BDB2D-4264-404D-BECE-A09C081FBAE7}" destId="{18440E02-054F-4620-B4AC-9B1F48328148}" srcOrd="5" destOrd="0" presId="urn:microsoft.com/office/officeart/2005/8/layout/default"/>
    <dgm:cxn modelId="{7611EA68-084E-4D22-9F6F-A59A90A4F8CF}" type="presParOf" srcId="{8F7BDB2D-4264-404D-BECE-A09C081FBAE7}" destId="{BF3D34AF-2891-484D-A176-33E5CC351C1F}" srcOrd="6" destOrd="0" presId="urn:microsoft.com/office/officeart/2005/8/layout/default"/>
    <dgm:cxn modelId="{6C3D7FF9-9042-441C-9D97-341ABF3E1F94}" type="presParOf" srcId="{8F7BDB2D-4264-404D-BECE-A09C081FBAE7}" destId="{5AAC012D-259D-4251-B966-48B1CC19DFE4}" srcOrd="7" destOrd="0" presId="urn:microsoft.com/office/officeart/2005/8/layout/default"/>
    <dgm:cxn modelId="{69BCCE88-3C24-478D-9840-FAD8106F5ED2}" type="presParOf" srcId="{8F7BDB2D-4264-404D-BECE-A09C081FBAE7}" destId="{9025337E-AF1F-4BF1-8260-EE1DA4C48A62}" srcOrd="8" destOrd="0" presId="urn:microsoft.com/office/officeart/2005/8/layout/default"/>
    <dgm:cxn modelId="{FE4BEF4F-539D-47FA-AE95-25564087AFF0}" type="presParOf" srcId="{8F7BDB2D-4264-404D-BECE-A09C081FBAE7}" destId="{6D46ACDA-D09A-475B-8549-16B12621DEAE}" srcOrd="9" destOrd="0" presId="urn:microsoft.com/office/officeart/2005/8/layout/default"/>
    <dgm:cxn modelId="{A6E33F75-C0D6-4DBE-B09A-CD3E84565075}" type="presParOf" srcId="{8F7BDB2D-4264-404D-BECE-A09C081FBAE7}" destId="{2CA256EC-FB86-43D8-8E16-AAB57DF377EE}" srcOrd="10" destOrd="0" presId="urn:microsoft.com/office/officeart/2005/8/layout/default"/>
    <dgm:cxn modelId="{39D83640-5046-4EBF-8AF2-6F004FCBE7B4}" type="presParOf" srcId="{8F7BDB2D-4264-404D-BECE-A09C081FBAE7}" destId="{FA1FD918-241B-462A-8617-786A3D1F4262}" srcOrd="11" destOrd="0" presId="urn:microsoft.com/office/officeart/2005/8/layout/default"/>
    <dgm:cxn modelId="{888CDF6C-4C6C-436D-B615-0CE3CE5821CD}" type="presParOf" srcId="{8F7BDB2D-4264-404D-BECE-A09C081FBAE7}" destId="{355EE59D-E78E-4E37-8385-A9D573ED03E7}" srcOrd="12" destOrd="0" presId="urn:microsoft.com/office/officeart/2005/8/layout/default"/>
    <dgm:cxn modelId="{E941207D-FD08-4E35-95F9-2E564ABD7E9A}" type="presParOf" srcId="{8F7BDB2D-4264-404D-BECE-A09C081FBAE7}" destId="{CE0FC849-9A94-4B1B-8EC8-D40C9C73BF93}" srcOrd="13" destOrd="0" presId="urn:microsoft.com/office/officeart/2005/8/layout/default"/>
    <dgm:cxn modelId="{C015C248-17CA-433A-9D67-3AA0CD91F75E}" type="presParOf" srcId="{8F7BDB2D-4264-404D-BECE-A09C081FBAE7}" destId="{C137DB9D-1860-4155-9413-15104BE3130E}" srcOrd="14" destOrd="0" presId="urn:microsoft.com/office/officeart/2005/8/layout/default"/>
    <dgm:cxn modelId="{BCBD4E33-2B31-4628-A115-CB384717C7FB}" type="presParOf" srcId="{8F7BDB2D-4264-404D-BECE-A09C081FBAE7}" destId="{1BA4B9E1-8C97-4278-919F-584A52324F24}" srcOrd="15" destOrd="0" presId="urn:microsoft.com/office/officeart/2005/8/layout/default"/>
    <dgm:cxn modelId="{BCB8769A-7C7D-4250-AE40-BB276A50AC4E}" type="presParOf" srcId="{8F7BDB2D-4264-404D-BECE-A09C081FBAE7}" destId="{03669305-77A3-4006-BA4F-90C33859C84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CFEA81-E7E3-445B-915F-8836194467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1DD4B0-F3DB-4BC8-8DF6-6269DCEF0D3A}">
      <dgm:prSet/>
      <dgm:spPr/>
      <dgm:t>
        <a:bodyPr/>
        <a:lstStyle/>
        <a:p>
          <a:r>
            <a:rPr lang="en-US"/>
            <a:t>Data privacy &amp; sharing across borders</a:t>
          </a:r>
        </a:p>
      </dgm:t>
    </dgm:pt>
    <dgm:pt modelId="{6C4E1106-3B58-478D-AC5A-DF2121C92616}" type="parTrans" cxnId="{E6852219-1072-4055-993F-436714532B2B}">
      <dgm:prSet/>
      <dgm:spPr/>
      <dgm:t>
        <a:bodyPr/>
        <a:lstStyle/>
        <a:p>
          <a:endParaRPr lang="en-US"/>
        </a:p>
      </dgm:t>
    </dgm:pt>
    <dgm:pt modelId="{7F29AEF3-5385-493B-907E-30A10588BD98}" type="sibTrans" cxnId="{E6852219-1072-4055-993F-436714532B2B}">
      <dgm:prSet/>
      <dgm:spPr/>
      <dgm:t>
        <a:bodyPr/>
        <a:lstStyle/>
        <a:p>
          <a:endParaRPr lang="en-US"/>
        </a:p>
      </dgm:t>
    </dgm:pt>
    <dgm:pt modelId="{BDAF2830-D780-49E2-98F9-96B9793215CD}">
      <dgm:prSet/>
      <dgm:spPr/>
      <dgm:t>
        <a:bodyPr/>
        <a:lstStyle/>
        <a:p>
          <a:r>
            <a:rPr lang="en-US"/>
            <a:t>Model transparency (SHAP, Grad‑CAM)</a:t>
          </a:r>
        </a:p>
      </dgm:t>
    </dgm:pt>
    <dgm:pt modelId="{64B03A59-66B0-4794-8E23-86808ACFCBEF}" type="parTrans" cxnId="{8824C581-A381-4F8A-A893-D10111FEFF80}">
      <dgm:prSet/>
      <dgm:spPr/>
      <dgm:t>
        <a:bodyPr/>
        <a:lstStyle/>
        <a:p>
          <a:endParaRPr lang="en-US"/>
        </a:p>
      </dgm:t>
    </dgm:pt>
    <dgm:pt modelId="{4DA7296C-9BEE-4F70-A275-8B69F335009C}" type="sibTrans" cxnId="{8824C581-A381-4F8A-A893-D10111FEFF80}">
      <dgm:prSet/>
      <dgm:spPr/>
      <dgm:t>
        <a:bodyPr/>
        <a:lstStyle/>
        <a:p>
          <a:endParaRPr lang="en-US"/>
        </a:p>
      </dgm:t>
    </dgm:pt>
    <dgm:pt modelId="{15040E8E-5C4D-4B8E-B317-CF86326F9C13}">
      <dgm:prSet/>
      <dgm:spPr/>
      <dgm:t>
        <a:bodyPr/>
        <a:lstStyle/>
        <a:p>
          <a:r>
            <a:rPr lang="en-US"/>
            <a:t>Benchmarking &amp; open‑science culture</a:t>
          </a:r>
        </a:p>
      </dgm:t>
    </dgm:pt>
    <dgm:pt modelId="{04565011-31BD-47C8-9CAB-9DAA93068F2E}" type="parTrans" cxnId="{5969FA1D-57CF-4DAE-B17F-4223E66DD3C7}">
      <dgm:prSet/>
      <dgm:spPr/>
      <dgm:t>
        <a:bodyPr/>
        <a:lstStyle/>
        <a:p>
          <a:endParaRPr lang="en-US"/>
        </a:p>
      </dgm:t>
    </dgm:pt>
    <dgm:pt modelId="{E0F8D183-1DA0-4E98-A4D7-05D829BCA3AA}" type="sibTrans" cxnId="{5969FA1D-57CF-4DAE-B17F-4223E66DD3C7}">
      <dgm:prSet/>
      <dgm:spPr/>
      <dgm:t>
        <a:bodyPr/>
        <a:lstStyle/>
        <a:p>
          <a:endParaRPr lang="en-US"/>
        </a:p>
      </dgm:t>
    </dgm:pt>
    <dgm:pt modelId="{B4523C25-AC11-4E67-A67E-376821380A6A}">
      <dgm:prSet/>
      <dgm:spPr/>
      <dgm:t>
        <a:bodyPr/>
        <a:lstStyle/>
        <a:p>
          <a:r>
            <a:rPr lang="en-US"/>
            <a:t>Equity: ensuring smallholder benefits</a:t>
          </a:r>
        </a:p>
      </dgm:t>
    </dgm:pt>
    <dgm:pt modelId="{14E59DDA-0E8B-4F25-961F-40320D4D0A16}" type="parTrans" cxnId="{B2A44DC6-4C90-4601-B1C5-B3EF4B3A45E0}">
      <dgm:prSet/>
      <dgm:spPr/>
      <dgm:t>
        <a:bodyPr/>
        <a:lstStyle/>
        <a:p>
          <a:endParaRPr lang="en-US"/>
        </a:p>
      </dgm:t>
    </dgm:pt>
    <dgm:pt modelId="{F1B75676-0D94-4328-8404-3EBD81DF569A}" type="sibTrans" cxnId="{B2A44DC6-4C90-4601-B1C5-B3EF4B3A45E0}">
      <dgm:prSet/>
      <dgm:spPr/>
      <dgm:t>
        <a:bodyPr/>
        <a:lstStyle/>
        <a:p>
          <a:endParaRPr lang="en-US"/>
        </a:p>
      </dgm:t>
    </dgm:pt>
    <dgm:pt modelId="{6EC99643-8130-417C-95A8-649443049FE7}" type="pres">
      <dgm:prSet presAssocID="{6FCFEA81-E7E3-445B-915F-8836194467EC}" presName="linear" presStyleCnt="0">
        <dgm:presLayoutVars>
          <dgm:animLvl val="lvl"/>
          <dgm:resizeHandles val="exact"/>
        </dgm:presLayoutVars>
      </dgm:prSet>
      <dgm:spPr/>
    </dgm:pt>
    <dgm:pt modelId="{808CBE62-BB81-4751-A3C4-C7360A30B418}" type="pres">
      <dgm:prSet presAssocID="{761DD4B0-F3DB-4BC8-8DF6-6269DCEF0D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39BC02-1641-4D94-A5DC-F8EB382AA0FC}" type="pres">
      <dgm:prSet presAssocID="{7F29AEF3-5385-493B-907E-30A10588BD98}" presName="spacer" presStyleCnt="0"/>
      <dgm:spPr/>
    </dgm:pt>
    <dgm:pt modelId="{6BD65111-FC51-42FB-B689-1FAF43182E2F}" type="pres">
      <dgm:prSet presAssocID="{BDAF2830-D780-49E2-98F9-96B9793215C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9E2154-4D1B-4EE9-93C5-40285FD82111}" type="pres">
      <dgm:prSet presAssocID="{4DA7296C-9BEE-4F70-A275-8B69F335009C}" presName="spacer" presStyleCnt="0"/>
      <dgm:spPr/>
    </dgm:pt>
    <dgm:pt modelId="{3FF8D263-ECC1-45B7-AE78-873AD934306B}" type="pres">
      <dgm:prSet presAssocID="{15040E8E-5C4D-4B8E-B317-CF86326F9C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87ACC3-E9CA-43B9-8C5C-FE5B313B67E9}" type="pres">
      <dgm:prSet presAssocID="{E0F8D183-1DA0-4E98-A4D7-05D829BCA3AA}" presName="spacer" presStyleCnt="0"/>
      <dgm:spPr/>
    </dgm:pt>
    <dgm:pt modelId="{654FDA43-391D-4CFF-B6D9-6947D1E01FD0}" type="pres">
      <dgm:prSet presAssocID="{B4523C25-AC11-4E67-A67E-376821380A6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852219-1072-4055-993F-436714532B2B}" srcId="{6FCFEA81-E7E3-445B-915F-8836194467EC}" destId="{761DD4B0-F3DB-4BC8-8DF6-6269DCEF0D3A}" srcOrd="0" destOrd="0" parTransId="{6C4E1106-3B58-478D-AC5A-DF2121C92616}" sibTransId="{7F29AEF3-5385-493B-907E-30A10588BD98}"/>
    <dgm:cxn modelId="{5969FA1D-57CF-4DAE-B17F-4223E66DD3C7}" srcId="{6FCFEA81-E7E3-445B-915F-8836194467EC}" destId="{15040E8E-5C4D-4B8E-B317-CF86326F9C13}" srcOrd="2" destOrd="0" parTransId="{04565011-31BD-47C8-9CAB-9DAA93068F2E}" sibTransId="{E0F8D183-1DA0-4E98-A4D7-05D829BCA3AA}"/>
    <dgm:cxn modelId="{7A7D9F40-4219-410A-B291-6FBE1CFC55AC}" type="presOf" srcId="{B4523C25-AC11-4E67-A67E-376821380A6A}" destId="{654FDA43-391D-4CFF-B6D9-6947D1E01FD0}" srcOrd="0" destOrd="0" presId="urn:microsoft.com/office/officeart/2005/8/layout/vList2"/>
    <dgm:cxn modelId="{A043005D-E00A-46A2-A72D-55AB64A70921}" type="presOf" srcId="{BDAF2830-D780-49E2-98F9-96B9793215CD}" destId="{6BD65111-FC51-42FB-B689-1FAF43182E2F}" srcOrd="0" destOrd="0" presId="urn:microsoft.com/office/officeart/2005/8/layout/vList2"/>
    <dgm:cxn modelId="{30876A7F-23D5-4E0A-B448-B9AA6E004287}" type="presOf" srcId="{15040E8E-5C4D-4B8E-B317-CF86326F9C13}" destId="{3FF8D263-ECC1-45B7-AE78-873AD934306B}" srcOrd="0" destOrd="0" presId="urn:microsoft.com/office/officeart/2005/8/layout/vList2"/>
    <dgm:cxn modelId="{8824C581-A381-4F8A-A893-D10111FEFF80}" srcId="{6FCFEA81-E7E3-445B-915F-8836194467EC}" destId="{BDAF2830-D780-49E2-98F9-96B9793215CD}" srcOrd="1" destOrd="0" parTransId="{64B03A59-66B0-4794-8E23-86808ACFCBEF}" sibTransId="{4DA7296C-9BEE-4F70-A275-8B69F335009C}"/>
    <dgm:cxn modelId="{64F9E89E-2062-45ED-AD27-60842D5F7EE8}" type="presOf" srcId="{6FCFEA81-E7E3-445B-915F-8836194467EC}" destId="{6EC99643-8130-417C-95A8-649443049FE7}" srcOrd="0" destOrd="0" presId="urn:microsoft.com/office/officeart/2005/8/layout/vList2"/>
    <dgm:cxn modelId="{589A00B7-10D8-4713-8D9F-6B183E09BD86}" type="presOf" srcId="{761DD4B0-F3DB-4BC8-8DF6-6269DCEF0D3A}" destId="{808CBE62-BB81-4751-A3C4-C7360A30B418}" srcOrd="0" destOrd="0" presId="urn:microsoft.com/office/officeart/2005/8/layout/vList2"/>
    <dgm:cxn modelId="{B2A44DC6-4C90-4601-B1C5-B3EF4B3A45E0}" srcId="{6FCFEA81-E7E3-445B-915F-8836194467EC}" destId="{B4523C25-AC11-4E67-A67E-376821380A6A}" srcOrd="3" destOrd="0" parTransId="{14E59DDA-0E8B-4F25-961F-40320D4D0A16}" sibTransId="{F1B75676-0D94-4328-8404-3EBD81DF569A}"/>
    <dgm:cxn modelId="{75485F52-7841-4BB5-B55C-621ED9397DD4}" type="presParOf" srcId="{6EC99643-8130-417C-95A8-649443049FE7}" destId="{808CBE62-BB81-4751-A3C4-C7360A30B418}" srcOrd="0" destOrd="0" presId="urn:microsoft.com/office/officeart/2005/8/layout/vList2"/>
    <dgm:cxn modelId="{A9E3905F-659B-4D88-9E1C-78463544677F}" type="presParOf" srcId="{6EC99643-8130-417C-95A8-649443049FE7}" destId="{4B39BC02-1641-4D94-A5DC-F8EB382AA0FC}" srcOrd="1" destOrd="0" presId="urn:microsoft.com/office/officeart/2005/8/layout/vList2"/>
    <dgm:cxn modelId="{9B7CB29C-2D47-4047-A651-0723020D9956}" type="presParOf" srcId="{6EC99643-8130-417C-95A8-649443049FE7}" destId="{6BD65111-FC51-42FB-B689-1FAF43182E2F}" srcOrd="2" destOrd="0" presId="urn:microsoft.com/office/officeart/2005/8/layout/vList2"/>
    <dgm:cxn modelId="{B61C33A1-F7DC-4D78-B040-C064A41F05CF}" type="presParOf" srcId="{6EC99643-8130-417C-95A8-649443049FE7}" destId="{AD9E2154-4D1B-4EE9-93C5-40285FD82111}" srcOrd="3" destOrd="0" presId="urn:microsoft.com/office/officeart/2005/8/layout/vList2"/>
    <dgm:cxn modelId="{EAFC569D-221C-4958-8813-C95AE040B7B0}" type="presParOf" srcId="{6EC99643-8130-417C-95A8-649443049FE7}" destId="{3FF8D263-ECC1-45B7-AE78-873AD934306B}" srcOrd="4" destOrd="0" presId="urn:microsoft.com/office/officeart/2005/8/layout/vList2"/>
    <dgm:cxn modelId="{F807D584-AFC5-4979-BF3B-EB49E08A62F6}" type="presParOf" srcId="{6EC99643-8130-417C-95A8-649443049FE7}" destId="{D987ACC3-E9CA-43B9-8C5C-FE5B313B67E9}" srcOrd="5" destOrd="0" presId="urn:microsoft.com/office/officeart/2005/8/layout/vList2"/>
    <dgm:cxn modelId="{B8D3265C-C765-4ABF-88BD-EB662AF7A850}" type="presParOf" srcId="{6EC99643-8130-417C-95A8-649443049FE7}" destId="{654FDA43-391D-4CFF-B6D9-6947D1E01F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8F85-14DF-42A0-AA5F-992AD0E8D528}">
      <dsp:nvSpPr>
        <dsp:cNvPr id="0" name=""/>
        <dsp:cNvSpPr/>
      </dsp:nvSpPr>
      <dsp:spPr>
        <a:xfrm>
          <a:off x="0" y="1464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DC0D3-6FD7-4954-AF5E-5276D6CCBB16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780FE-88C0-46EC-B800-A2F51E095E9E}">
      <dsp:nvSpPr>
        <dsp:cNvPr id="0" name=""/>
        <dsp:cNvSpPr/>
      </dsp:nvSpPr>
      <dsp:spPr>
        <a:xfrm>
          <a:off x="720566" y="1464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Big jump in data volume</a:t>
          </a:r>
        </a:p>
      </dsp:txBody>
      <dsp:txXfrm>
        <a:off x="720566" y="1464"/>
        <a:ext cx="5180991" cy="623866"/>
      </dsp:txXfrm>
    </dsp:sp>
    <dsp:sp modelId="{5B629B30-2947-4E26-BD1D-87C131C57EF5}">
      <dsp:nvSpPr>
        <dsp:cNvPr id="0" name=""/>
        <dsp:cNvSpPr/>
      </dsp:nvSpPr>
      <dsp:spPr>
        <a:xfrm>
          <a:off x="0" y="781297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00AFB-17DA-4995-A158-B17C01F842DC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18526-EDB5-4D76-B3A8-3A70F160338A}">
      <dsp:nvSpPr>
        <dsp:cNvPr id="0" name=""/>
        <dsp:cNvSpPr/>
      </dsp:nvSpPr>
      <dsp:spPr>
        <a:xfrm>
          <a:off x="720566" y="781297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Climate rasters: 1 km global raster stacks updated monthly (CHELSA, ERA5)</a:t>
          </a:r>
        </a:p>
      </dsp:txBody>
      <dsp:txXfrm>
        <a:off x="720566" y="781297"/>
        <a:ext cx="5180991" cy="623866"/>
      </dsp:txXfrm>
    </dsp:sp>
    <dsp:sp modelId="{7AEAB0E3-D573-4A78-BB9E-46FAD6946DB7}">
      <dsp:nvSpPr>
        <dsp:cNvPr id="0" name=""/>
        <dsp:cNvSpPr/>
      </dsp:nvSpPr>
      <dsp:spPr>
        <a:xfrm>
          <a:off x="0" y="1561131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D6289-23D3-48CE-B9E6-D7A8EAE90918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F8589-E277-405A-BDC4-4ECA305C384C}">
      <dsp:nvSpPr>
        <dsp:cNvPr id="0" name=""/>
        <dsp:cNvSpPr/>
      </dsp:nvSpPr>
      <dsp:spPr>
        <a:xfrm>
          <a:off x="720566" y="1561131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Drone imagery: Field scouting has been supplemented by UAV</a:t>
          </a:r>
        </a:p>
      </dsp:txBody>
      <dsp:txXfrm>
        <a:off x="720566" y="1561131"/>
        <a:ext cx="5180991" cy="623866"/>
      </dsp:txXfrm>
    </dsp:sp>
    <dsp:sp modelId="{4A58A741-96BA-42D6-98E1-FE5968DC31A9}">
      <dsp:nvSpPr>
        <dsp:cNvPr id="0" name=""/>
        <dsp:cNvSpPr/>
      </dsp:nvSpPr>
      <dsp:spPr>
        <a:xfrm>
          <a:off x="0" y="2340964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4F7D6-0AFC-4F19-B4A4-446382A177A2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4A887-DE9B-41AF-A8E6-1E7212CDAE88}">
      <dsp:nvSpPr>
        <dsp:cNvPr id="0" name=""/>
        <dsp:cNvSpPr/>
      </dsp:nvSpPr>
      <dsp:spPr>
        <a:xfrm>
          <a:off x="720566" y="2340964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Genomics: Sequencing costs</a:t>
          </a:r>
        </a:p>
      </dsp:txBody>
      <dsp:txXfrm>
        <a:off x="720566" y="2340964"/>
        <a:ext cx="5180991" cy="623866"/>
      </dsp:txXfrm>
    </dsp:sp>
    <dsp:sp modelId="{34000013-3350-45DA-8BC8-A6F596B47E80}">
      <dsp:nvSpPr>
        <dsp:cNvPr id="0" name=""/>
        <dsp:cNvSpPr/>
      </dsp:nvSpPr>
      <dsp:spPr>
        <a:xfrm>
          <a:off x="0" y="3120798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1C562-199E-4800-8030-6396B5DE9267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CF67B-6862-4DFE-9131-B4F0C7591970}">
      <dsp:nvSpPr>
        <dsp:cNvPr id="0" name=""/>
        <dsp:cNvSpPr/>
      </dsp:nvSpPr>
      <dsp:spPr>
        <a:xfrm>
          <a:off x="720566" y="3120798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Decision‑making bottleneck for disease management</a:t>
          </a:r>
        </a:p>
      </dsp:txBody>
      <dsp:txXfrm>
        <a:off x="720566" y="3120798"/>
        <a:ext cx="5180991" cy="623866"/>
      </dsp:txXfrm>
    </dsp:sp>
    <dsp:sp modelId="{7ABABEE1-A8D0-4278-9A9C-7F4B28A48889}">
      <dsp:nvSpPr>
        <dsp:cNvPr id="0" name=""/>
        <dsp:cNvSpPr/>
      </dsp:nvSpPr>
      <dsp:spPr>
        <a:xfrm>
          <a:off x="0" y="3900632"/>
          <a:ext cx="5901558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0B873-9A42-4D46-90D6-D711AA707006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5BB69-A213-4E6A-B345-0D6F0C0E515F}">
      <dsp:nvSpPr>
        <dsp:cNvPr id="0" name=""/>
        <dsp:cNvSpPr/>
      </dsp:nvSpPr>
      <dsp:spPr>
        <a:xfrm>
          <a:off x="720566" y="3900632"/>
          <a:ext cx="5180991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Automating pattern recognition accelerates insights</a:t>
          </a:r>
        </a:p>
      </dsp:txBody>
      <dsp:txXfrm>
        <a:off x="720566" y="3900632"/>
        <a:ext cx="5180991" cy="623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B4F32-F37C-4596-8A48-45D9D8E530E2}">
      <dsp:nvSpPr>
        <dsp:cNvPr id="0" name=""/>
        <dsp:cNvSpPr/>
      </dsp:nvSpPr>
      <dsp:spPr>
        <a:xfrm>
          <a:off x="0" y="11038"/>
          <a:ext cx="6184153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Ensemble of decision trees → vote/average</a:t>
          </a:r>
        </a:p>
      </dsp:txBody>
      <dsp:txXfrm>
        <a:off x="56315" y="67353"/>
        <a:ext cx="6071523" cy="1040990"/>
      </dsp:txXfrm>
    </dsp:sp>
    <dsp:sp modelId="{E2FB8BAB-B227-40FE-80AB-4515465442E1}">
      <dsp:nvSpPr>
        <dsp:cNvPr id="0" name=""/>
        <dsp:cNvSpPr/>
      </dsp:nvSpPr>
      <dsp:spPr>
        <a:xfrm>
          <a:off x="0" y="1248178"/>
          <a:ext cx="6184153" cy="115362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Handles non‑linearities &amp; high‑dimensional data</a:t>
          </a:r>
        </a:p>
      </dsp:txBody>
      <dsp:txXfrm>
        <a:off x="56315" y="1304493"/>
        <a:ext cx="6071523" cy="1040990"/>
      </dsp:txXfrm>
    </dsp:sp>
    <dsp:sp modelId="{F3683250-D92D-45E8-83D3-7C12AA326343}">
      <dsp:nvSpPr>
        <dsp:cNvPr id="0" name=""/>
        <dsp:cNvSpPr/>
      </dsp:nvSpPr>
      <dsp:spPr>
        <a:xfrm>
          <a:off x="0" y="2485318"/>
          <a:ext cx="6184153" cy="115362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Gives </a:t>
          </a:r>
          <a:r>
            <a:rPr lang="en-US" sz="2900" b="1" kern="1200"/>
            <a:t>feature importance</a:t>
          </a:r>
          <a:r>
            <a:rPr lang="en-US" sz="2900" kern="1200"/>
            <a:t> (useful for epidemiology)</a:t>
          </a:r>
        </a:p>
      </dsp:txBody>
      <dsp:txXfrm>
        <a:off x="56315" y="2541633"/>
        <a:ext cx="6071523" cy="1040990"/>
      </dsp:txXfrm>
    </dsp:sp>
    <dsp:sp modelId="{4E09B7FB-B0C4-4772-ABD9-0A348492B0CE}">
      <dsp:nvSpPr>
        <dsp:cNvPr id="0" name=""/>
        <dsp:cNvSpPr/>
      </dsp:nvSpPr>
      <dsp:spPr>
        <a:xfrm>
          <a:off x="0" y="3722458"/>
          <a:ext cx="6184153" cy="115362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We’ll tune RF models in Session 3.</a:t>
          </a:r>
        </a:p>
      </dsp:txBody>
      <dsp:txXfrm>
        <a:off x="56315" y="3778773"/>
        <a:ext cx="6071523" cy="1040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5FD97-3015-4533-8065-AE647538B214}">
      <dsp:nvSpPr>
        <dsp:cNvPr id="0" name=""/>
        <dsp:cNvSpPr/>
      </dsp:nvSpPr>
      <dsp:spPr>
        <a:xfrm>
          <a:off x="0" y="4664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Data ingestion &amp; cleaning</a:t>
          </a:r>
          <a:endParaRPr lang="en-US" sz="2800" kern="1200"/>
        </a:p>
      </dsp:txBody>
      <dsp:txXfrm>
        <a:off x="32784" y="79425"/>
        <a:ext cx="10907232" cy="606012"/>
      </dsp:txXfrm>
    </dsp:sp>
    <dsp:sp modelId="{EED5A04B-717C-45E9-9E9D-D0C93BD7EAF2}">
      <dsp:nvSpPr>
        <dsp:cNvPr id="0" name=""/>
        <dsp:cNvSpPr/>
      </dsp:nvSpPr>
      <dsp:spPr>
        <a:xfrm>
          <a:off x="0" y="79886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Feature engineering / selection</a:t>
          </a:r>
          <a:endParaRPr lang="en-US" sz="2800" kern="1200"/>
        </a:p>
      </dsp:txBody>
      <dsp:txXfrm>
        <a:off x="32784" y="831645"/>
        <a:ext cx="10907232" cy="606012"/>
      </dsp:txXfrm>
    </dsp:sp>
    <dsp:sp modelId="{70DA25FA-D8C2-4401-A167-0C80A8687A90}">
      <dsp:nvSpPr>
        <dsp:cNvPr id="0" name=""/>
        <dsp:cNvSpPr/>
      </dsp:nvSpPr>
      <dsp:spPr>
        <a:xfrm>
          <a:off x="0" y="155108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Model training &amp; cross‑validation</a:t>
          </a:r>
          <a:endParaRPr lang="en-US" sz="2800" kern="1200"/>
        </a:p>
      </dsp:txBody>
      <dsp:txXfrm>
        <a:off x="32784" y="1583865"/>
        <a:ext cx="10907232" cy="606012"/>
      </dsp:txXfrm>
    </dsp:sp>
    <dsp:sp modelId="{2C9EE854-6FA3-4E46-B007-F42D487B7EDC}">
      <dsp:nvSpPr>
        <dsp:cNvPr id="0" name=""/>
        <dsp:cNvSpPr/>
      </dsp:nvSpPr>
      <dsp:spPr>
        <a:xfrm>
          <a:off x="0" y="230330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Hyper‑parameter tuning</a:t>
          </a:r>
          <a:endParaRPr lang="en-US" sz="2800" kern="1200"/>
        </a:p>
      </dsp:txBody>
      <dsp:txXfrm>
        <a:off x="32784" y="2336085"/>
        <a:ext cx="10907232" cy="606012"/>
      </dsp:txXfrm>
    </dsp:sp>
    <dsp:sp modelId="{78F64EFC-1836-49AF-B00B-ED97C22554D3}">
      <dsp:nvSpPr>
        <dsp:cNvPr id="0" name=""/>
        <dsp:cNvSpPr/>
      </dsp:nvSpPr>
      <dsp:spPr>
        <a:xfrm>
          <a:off x="0" y="305552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Evaluation &amp; interpretation</a:t>
          </a:r>
          <a:endParaRPr lang="en-US" sz="2800" kern="1200"/>
        </a:p>
      </dsp:txBody>
      <dsp:txXfrm>
        <a:off x="32784" y="3088305"/>
        <a:ext cx="10907232" cy="606012"/>
      </dsp:txXfrm>
    </dsp:sp>
    <dsp:sp modelId="{B1CBDD9C-1389-47EC-9146-3C3CCB0858F2}">
      <dsp:nvSpPr>
        <dsp:cNvPr id="0" name=""/>
        <dsp:cNvSpPr/>
      </dsp:nvSpPr>
      <dsp:spPr>
        <a:xfrm>
          <a:off x="0" y="3807741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Deployment / decision support</a:t>
          </a:r>
          <a:endParaRPr lang="en-US" sz="2800" kern="1200"/>
        </a:p>
      </dsp:txBody>
      <dsp:txXfrm>
        <a:off x="32784" y="3840525"/>
        <a:ext cx="10907232" cy="606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C39D-BEDB-4D12-B2D6-1C8494C7B298}">
      <dsp:nvSpPr>
        <dsp:cNvPr id="0" name=""/>
        <dsp:cNvSpPr/>
      </dsp:nvSpPr>
      <dsp:spPr>
        <a:xfrm>
          <a:off x="289845" y="502354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A9236-A961-40C7-B66F-B4EDEA62BA89}">
      <dsp:nvSpPr>
        <dsp:cNvPr id="0" name=""/>
        <dsp:cNvSpPr/>
      </dsp:nvSpPr>
      <dsp:spPr>
        <a:xfrm>
          <a:off x="578788" y="791297"/>
          <a:ext cx="798033" cy="798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D20E6-944B-43A5-8BF4-5020F0E3F3C4}">
      <dsp:nvSpPr>
        <dsp:cNvPr id="0" name=""/>
        <dsp:cNvSpPr/>
      </dsp:nvSpPr>
      <dsp:spPr>
        <a:xfrm>
          <a:off x="1960605" y="502354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RF + weather &amp; host data predicted wheat stripe rust 1–2 weeks ahead with &gt;91 % ROC‑AUC (</a:t>
          </a:r>
          <a:r>
            <a:rPr lang="en-US" sz="2000" kern="1200" dirty="0">
              <a:hlinkClick xmlns:r="http://schemas.openxmlformats.org/officeDocument/2006/relationships" r:id="rId3"/>
            </a:rPr>
            <a:t>sciencedirect.com</a:t>
          </a:r>
          <a:r>
            <a:rPr lang="en-US" sz="2000" kern="1200" dirty="0"/>
            <a:t>)</a:t>
          </a:r>
        </a:p>
      </dsp:txBody>
      <dsp:txXfrm>
        <a:off x="1960605" y="502354"/>
        <a:ext cx="3243239" cy="1375920"/>
      </dsp:txXfrm>
    </dsp:sp>
    <dsp:sp modelId="{2300B31F-46EC-4F4B-8F58-76578882FC06}">
      <dsp:nvSpPr>
        <dsp:cNvPr id="0" name=""/>
        <dsp:cNvSpPr/>
      </dsp:nvSpPr>
      <dsp:spPr>
        <a:xfrm>
          <a:off x="5768955" y="502354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CB4B3-154D-482D-A53D-8309F54A87D6}">
      <dsp:nvSpPr>
        <dsp:cNvPr id="0" name=""/>
        <dsp:cNvSpPr/>
      </dsp:nvSpPr>
      <dsp:spPr>
        <a:xfrm>
          <a:off x="6057898" y="791297"/>
          <a:ext cx="798033" cy="7980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6EB27-892E-4DD9-A355-5ABEDC66F412}">
      <dsp:nvSpPr>
        <dsp:cNvPr id="0" name=""/>
        <dsp:cNvSpPr/>
      </dsp:nvSpPr>
      <dsp:spPr>
        <a:xfrm>
          <a:off x="7439715" y="502354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UAV hyperspectral + RF enabled </a:t>
          </a:r>
          <a:r>
            <a:rPr lang="en-US" sz="2000" i="1" kern="1200"/>
            <a:t>early</a:t>
          </a:r>
          <a:r>
            <a:rPr lang="en-US" sz="2000" kern="1200"/>
            <a:t> rust detection before visual symptoms (</a:t>
          </a:r>
          <a:r>
            <a:rPr lang="en-US" sz="2000" kern="1200">
              <a:hlinkClick xmlns:r="http://schemas.openxmlformats.org/officeDocument/2006/relationships" r:id="rId6"/>
            </a:rPr>
            <a:t>sciencedirect.com</a:t>
          </a:r>
          <a:r>
            <a:rPr lang="en-US" sz="2000" kern="1200"/>
            <a:t>)</a:t>
          </a:r>
        </a:p>
      </dsp:txBody>
      <dsp:txXfrm>
        <a:off x="7439715" y="502354"/>
        <a:ext cx="3243239" cy="1375920"/>
      </dsp:txXfrm>
    </dsp:sp>
    <dsp:sp modelId="{85872D73-116F-4E3F-9981-B735A76E284C}">
      <dsp:nvSpPr>
        <dsp:cNvPr id="0" name=""/>
        <dsp:cNvSpPr/>
      </dsp:nvSpPr>
      <dsp:spPr>
        <a:xfrm>
          <a:off x="289845" y="2647688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39299-D420-42B6-BEE0-CB1EA122CD6A}">
      <dsp:nvSpPr>
        <dsp:cNvPr id="0" name=""/>
        <dsp:cNvSpPr/>
      </dsp:nvSpPr>
      <dsp:spPr>
        <a:xfrm>
          <a:off x="578788" y="2936631"/>
          <a:ext cx="798033" cy="798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D2333-A3BE-4BCE-A85A-8F03F9203D6B}">
      <dsp:nvSpPr>
        <dsp:cNvPr id="0" name=""/>
        <dsp:cNvSpPr/>
      </dsp:nvSpPr>
      <dsp:spPr>
        <a:xfrm>
          <a:off x="1960605" y="2647688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Decision dashboards help extension agents time fungicide sprays.</a:t>
          </a:r>
        </a:p>
      </dsp:txBody>
      <dsp:txXfrm>
        <a:off x="1960605" y="2647688"/>
        <a:ext cx="3243239" cy="1375920"/>
      </dsp:txXfrm>
    </dsp:sp>
    <dsp:sp modelId="{34C1CE7D-38B9-4D11-806B-F33C872C4196}">
      <dsp:nvSpPr>
        <dsp:cNvPr id="0" name=""/>
        <dsp:cNvSpPr/>
      </dsp:nvSpPr>
      <dsp:spPr>
        <a:xfrm>
          <a:off x="5768955" y="2647688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C5937-705F-4884-90E7-50941FAD0E71}">
      <dsp:nvSpPr>
        <dsp:cNvPr id="0" name=""/>
        <dsp:cNvSpPr/>
      </dsp:nvSpPr>
      <dsp:spPr>
        <a:xfrm>
          <a:off x="6057898" y="2936631"/>
          <a:ext cx="798033" cy="798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E7104-8528-4EFD-9D12-2B0EDA28296F}">
      <dsp:nvSpPr>
        <dsp:cNvPr id="0" name=""/>
        <dsp:cNvSpPr/>
      </dsp:nvSpPr>
      <dsp:spPr>
        <a:xfrm>
          <a:off x="7439715" y="2647688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Figure idea:</a:t>
          </a:r>
          <a:r>
            <a:rPr lang="en-US" sz="2000" kern="1200"/>
            <a:t> ROC curve &amp; map of predicted risk.</a:t>
          </a:r>
        </a:p>
      </dsp:txBody>
      <dsp:txXfrm>
        <a:off x="7439715" y="2647688"/>
        <a:ext cx="3243239" cy="1375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F63D8-56E6-48FF-9F66-B34F5C25194A}">
      <dsp:nvSpPr>
        <dsp:cNvPr id="0" name=""/>
        <dsp:cNvSpPr/>
      </dsp:nvSpPr>
      <dsp:spPr>
        <a:xfrm>
          <a:off x="0" y="552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9C848-954A-435D-922C-4F060B889D65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17402-ECD8-40C0-B791-D1255607D6D0}">
      <dsp:nvSpPr>
        <dsp:cNvPr id="0" name=""/>
        <dsp:cNvSpPr/>
      </dsp:nvSpPr>
      <dsp:spPr>
        <a:xfrm>
          <a:off x="1493203" y="552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PlantVillage CNN models exceed 99 % accuracy on 38 crop–disease classes (</a:t>
          </a:r>
          <a:r>
            <a:rPr lang="en-US" sz="2500" kern="1200">
              <a:hlinkClick xmlns:r="http://schemas.openxmlformats.org/officeDocument/2006/relationships" r:id="rId3"/>
            </a:rPr>
            <a:t>sciencedirect.com</a:t>
          </a:r>
          <a:r>
            <a:rPr lang="en-US" sz="2500" kern="1200"/>
            <a:t>, </a:t>
          </a:r>
          <a:r>
            <a:rPr lang="en-US" sz="2500" kern="1200">
              <a:hlinkClick xmlns:r="http://schemas.openxmlformats.org/officeDocument/2006/relationships" r:id="rId4"/>
            </a:rPr>
            <a:t>link.springer.com</a:t>
          </a:r>
          <a:r>
            <a:rPr lang="en-US" sz="2500" kern="1200"/>
            <a:t>)</a:t>
          </a:r>
        </a:p>
      </dsp:txBody>
      <dsp:txXfrm>
        <a:off x="1493203" y="552"/>
        <a:ext cx="9479596" cy="1292816"/>
      </dsp:txXfrm>
    </dsp:sp>
    <dsp:sp modelId="{B71B23FC-2E97-41A9-AC36-761AF71A6DBD}">
      <dsp:nvSpPr>
        <dsp:cNvPr id="0" name=""/>
        <dsp:cNvSpPr/>
      </dsp:nvSpPr>
      <dsp:spPr>
        <a:xfrm>
          <a:off x="0" y="1616573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FFE4F-8C7C-4FD5-8E59-F2E693E0C105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D5C3-7A41-4A11-8392-6AF39169F9A5}">
      <dsp:nvSpPr>
        <dsp:cNvPr id="0" name=""/>
        <dsp:cNvSpPr/>
      </dsp:nvSpPr>
      <dsp:spPr>
        <a:xfrm>
          <a:off x="1493203" y="1616573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Smartphone apps now diagnose foliar diseases in the field within seconds (e.g. cassava, tomato) (</a:t>
          </a:r>
          <a:r>
            <a:rPr lang="en-US" sz="2500" kern="1200">
              <a:hlinkClick xmlns:r="http://schemas.openxmlformats.org/officeDocument/2006/relationships" r:id="rId7"/>
            </a:rPr>
            <a:t>sciencedirect.com</a:t>
          </a:r>
          <a:r>
            <a:rPr lang="en-US" sz="2500" kern="1200"/>
            <a:t>)</a:t>
          </a:r>
        </a:p>
      </dsp:txBody>
      <dsp:txXfrm>
        <a:off x="1493203" y="1616573"/>
        <a:ext cx="9479596" cy="1292816"/>
      </dsp:txXfrm>
    </dsp:sp>
    <dsp:sp modelId="{93D68A65-6F1B-4D13-9C0D-5DE77FCCC279}">
      <dsp:nvSpPr>
        <dsp:cNvPr id="0" name=""/>
        <dsp:cNvSpPr/>
      </dsp:nvSpPr>
      <dsp:spPr>
        <a:xfrm>
          <a:off x="0" y="3232593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27E32-86F7-411F-9334-C46DAA8F3ED5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514F3-8151-4824-8164-08305DD8CF44}">
      <dsp:nvSpPr>
        <dsp:cNvPr id="0" name=""/>
        <dsp:cNvSpPr/>
      </dsp:nvSpPr>
      <dsp:spPr>
        <a:xfrm>
          <a:off x="1493203" y="3232593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Benefits: democratizes expertise, supports smallholder farmers.</a:t>
          </a:r>
        </a:p>
      </dsp:txBody>
      <dsp:txXfrm>
        <a:off x="1493203" y="3232593"/>
        <a:ext cx="9479596" cy="129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A6FC6-747A-4F83-BFD1-067BC6F1F4F6}">
      <dsp:nvSpPr>
        <dsp:cNvPr id="0" name=""/>
        <dsp:cNvSpPr/>
      </dsp:nvSpPr>
      <dsp:spPr>
        <a:xfrm>
          <a:off x="0" y="198831"/>
          <a:ext cx="109728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AlphaFold (2) resolved &gt;26 k secreted proteins from 14 fungal pathogens, revealing novel effector folds (</a:t>
          </a:r>
          <a:r>
            <a:rPr lang="en-US" sz="3300" kern="1200">
              <a:hlinkClick xmlns:r="http://schemas.openxmlformats.org/officeDocument/2006/relationships" r:id="rId1"/>
            </a:rPr>
            <a:t>nature.com</a:t>
          </a:r>
          <a:r>
            <a:rPr lang="en-US" sz="3300" kern="1200"/>
            <a:t>)</a:t>
          </a:r>
        </a:p>
      </dsp:txBody>
      <dsp:txXfrm>
        <a:off x="64083" y="262914"/>
        <a:ext cx="10844634" cy="1184574"/>
      </dsp:txXfrm>
    </dsp:sp>
    <dsp:sp modelId="{27D6BC2F-7D5B-45FF-BA7A-78C319D66251}">
      <dsp:nvSpPr>
        <dsp:cNvPr id="0" name=""/>
        <dsp:cNvSpPr/>
      </dsp:nvSpPr>
      <dsp:spPr>
        <a:xfrm>
          <a:off x="0" y="1606611"/>
          <a:ext cx="109728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AlphaFold (2)‑Multimer predicted cross‑kingdom effector–protease interactions (</a:t>
          </a:r>
          <a:r>
            <a:rPr lang="en-US" sz="3300" kern="1200">
              <a:hlinkClick xmlns:r="http://schemas.openxmlformats.org/officeDocument/2006/relationships" r:id="rId2"/>
            </a:rPr>
            <a:t>nature.com</a:t>
          </a:r>
          <a:r>
            <a:rPr lang="en-US" sz="3300" kern="1200"/>
            <a:t>)</a:t>
          </a:r>
        </a:p>
      </dsp:txBody>
      <dsp:txXfrm>
        <a:off x="64083" y="1670694"/>
        <a:ext cx="10844634" cy="1184574"/>
      </dsp:txXfrm>
    </dsp:sp>
    <dsp:sp modelId="{231D3FB2-EF07-45A6-A463-7FB4C46B2C79}">
      <dsp:nvSpPr>
        <dsp:cNvPr id="0" name=""/>
        <dsp:cNvSpPr/>
      </dsp:nvSpPr>
      <dsp:spPr>
        <a:xfrm>
          <a:off x="0" y="3014391"/>
          <a:ext cx="109728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Recent NLR–effector complex models accelerate resistance gene discovery (</a:t>
          </a:r>
          <a:r>
            <a:rPr lang="en-US" sz="3300" kern="1200">
              <a:hlinkClick xmlns:r="http://schemas.openxmlformats.org/officeDocument/2006/relationships" r:id="rId3"/>
            </a:rPr>
            <a:t>pmc.ncbi.nlm.nih.gov</a:t>
          </a:r>
          <a:r>
            <a:rPr lang="en-US" sz="3300" kern="1200"/>
            <a:t>)</a:t>
          </a:r>
        </a:p>
      </dsp:txBody>
      <dsp:txXfrm>
        <a:off x="64083" y="3078474"/>
        <a:ext cx="10844634" cy="1184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ECFBA-94AD-4D4A-AFD5-5D1C64DE0540}">
      <dsp:nvSpPr>
        <dsp:cNvPr id="0" name=""/>
        <dsp:cNvSpPr/>
      </dsp:nvSpPr>
      <dsp:spPr>
        <a:xfrm>
          <a:off x="1237761" y="484420"/>
          <a:ext cx="2087017" cy="12522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Benefits</a:t>
          </a:r>
          <a:endParaRPr lang="en-US" sz="2000" kern="1200"/>
        </a:p>
      </dsp:txBody>
      <dsp:txXfrm>
        <a:off x="1237761" y="484420"/>
        <a:ext cx="2087017" cy="1252210"/>
      </dsp:txXfrm>
    </dsp:sp>
    <dsp:sp modelId="{42B8E230-FCCF-4365-AD52-05719F66B296}">
      <dsp:nvSpPr>
        <dsp:cNvPr id="0" name=""/>
        <dsp:cNvSpPr/>
      </dsp:nvSpPr>
      <dsp:spPr>
        <a:xfrm>
          <a:off x="3533480" y="484420"/>
          <a:ext cx="2087017" cy="1252210"/>
        </a:xfrm>
        <a:prstGeom prst="rect">
          <a:avLst/>
        </a:prstGeom>
        <a:solidFill>
          <a:schemeClr val="accent2">
            <a:hueOff val="585190"/>
            <a:satOff val="-730"/>
            <a:lumOff val="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 predictive accuracy</a:t>
          </a:r>
        </a:p>
      </dsp:txBody>
      <dsp:txXfrm>
        <a:off x="3533480" y="484420"/>
        <a:ext cx="2087017" cy="1252210"/>
      </dsp:txXfrm>
    </dsp:sp>
    <dsp:sp modelId="{992B694B-8675-42E7-8F2B-35FCA497DD27}">
      <dsp:nvSpPr>
        <dsp:cNvPr id="0" name=""/>
        <dsp:cNvSpPr/>
      </dsp:nvSpPr>
      <dsp:spPr>
        <a:xfrm>
          <a:off x="5829199" y="484420"/>
          <a:ext cx="2087017" cy="1252210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Handles complex, non‑linear interactions</a:t>
          </a:r>
        </a:p>
      </dsp:txBody>
      <dsp:txXfrm>
        <a:off x="5829199" y="484420"/>
        <a:ext cx="2087017" cy="1252210"/>
      </dsp:txXfrm>
    </dsp:sp>
    <dsp:sp modelId="{BF3D34AF-2891-484D-A176-33E5CC351C1F}">
      <dsp:nvSpPr>
        <dsp:cNvPr id="0" name=""/>
        <dsp:cNvSpPr/>
      </dsp:nvSpPr>
      <dsp:spPr>
        <a:xfrm>
          <a:off x="8124918" y="508525"/>
          <a:ext cx="2087017" cy="1252210"/>
        </a:xfrm>
        <a:prstGeom prst="rect">
          <a:avLst/>
        </a:prstGeom>
        <a:solidFill>
          <a:schemeClr val="accent2">
            <a:hueOff val="1755570"/>
            <a:satOff val="-2190"/>
            <a:lumOff val="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Scales to big data &amp; real‑time inference</a:t>
          </a:r>
        </a:p>
      </dsp:txBody>
      <dsp:txXfrm>
        <a:off x="8124918" y="508525"/>
        <a:ext cx="2087017" cy="1252210"/>
      </dsp:txXfrm>
    </dsp:sp>
    <dsp:sp modelId="{9025337E-AF1F-4BF1-8260-EE1DA4C48A62}">
      <dsp:nvSpPr>
        <dsp:cNvPr id="0" name=""/>
        <dsp:cNvSpPr/>
      </dsp:nvSpPr>
      <dsp:spPr>
        <a:xfrm>
          <a:off x="57720" y="1998943"/>
          <a:ext cx="2087017" cy="1252210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Limitations</a:t>
          </a:r>
          <a:endParaRPr lang="en-US" sz="2000" kern="1200"/>
        </a:p>
      </dsp:txBody>
      <dsp:txXfrm>
        <a:off x="57720" y="1998943"/>
        <a:ext cx="2087017" cy="1252210"/>
      </dsp:txXfrm>
    </dsp:sp>
    <dsp:sp modelId="{2CA256EC-FB86-43D8-8E16-AAB57DF377EE}">
      <dsp:nvSpPr>
        <dsp:cNvPr id="0" name=""/>
        <dsp:cNvSpPr/>
      </dsp:nvSpPr>
      <dsp:spPr>
        <a:xfrm>
          <a:off x="2303851" y="1969437"/>
          <a:ext cx="2087017" cy="1252210"/>
        </a:xfrm>
        <a:prstGeom prst="rect">
          <a:avLst/>
        </a:prstGeom>
        <a:solidFill>
          <a:schemeClr val="accent2">
            <a:hueOff val="2925949"/>
            <a:satOff val="-3649"/>
            <a:lumOff val="8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Data‑hungry &amp; compute‑intensive</a:t>
          </a:r>
        </a:p>
      </dsp:txBody>
      <dsp:txXfrm>
        <a:off x="2303851" y="1969437"/>
        <a:ext cx="2087017" cy="1252210"/>
      </dsp:txXfrm>
    </dsp:sp>
    <dsp:sp modelId="{355EE59D-E78E-4E37-8385-A9D573ED03E7}">
      <dsp:nvSpPr>
        <dsp:cNvPr id="0" name=""/>
        <dsp:cNvSpPr/>
      </dsp:nvSpPr>
      <dsp:spPr>
        <a:xfrm>
          <a:off x="4560981" y="1969437"/>
          <a:ext cx="2087017" cy="1252210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Interpretability challenges (esp. deep models)</a:t>
          </a:r>
        </a:p>
      </dsp:txBody>
      <dsp:txXfrm>
        <a:off x="4560981" y="1969437"/>
        <a:ext cx="2087017" cy="1252210"/>
      </dsp:txXfrm>
    </dsp:sp>
    <dsp:sp modelId="{C137DB9D-1860-4155-9413-15104BE3130E}">
      <dsp:nvSpPr>
        <dsp:cNvPr id="0" name=""/>
        <dsp:cNvSpPr/>
      </dsp:nvSpPr>
      <dsp:spPr>
        <a:xfrm>
          <a:off x="6770110" y="1969437"/>
          <a:ext cx="2087017" cy="1252210"/>
        </a:xfrm>
        <a:prstGeom prst="rect">
          <a:avLst/>
        </a:prstGeom>
        <a:solidFill>
          <a:schemeClr val="accent2">
            <a:hueOff val="4096329"/>
            <a:satOff val="-5109"/>
            <a:lumOff val="12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Risk of bias / domain shift</a:t>
          </a:r>
        </a:p>
      </dsp:txBody>
      <dsp:txXfrm>
        <a:off x="6770110" y="1969437"/>
        <a:ext cx="2087017" cy="1252210"/>
      </dsp:txXfrm>
    </dsp:sp>
    <dsp:sp modelId="{03669305-77A3-4006-BA4F-90C33859C844}">
      <dsp:nvSpPr>
        <dsp:cNvPr id="0" name=""/>
        <dsp:cNvSpPr/>
      </dsp:nvSpPr>
      <dsp:spPr>
        <a:xfrm>
          <a:off x="9026885" y="1969437"/>
          <a:ext cx="2087017" cy="1252210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Reproducibility &amp; maintenance burden</a:t>
          </a:r>
        </a:p>
      </dsp:txBody>
      <dsp:txXfrm>
        <a:off x="9026885" y="1969437"/>
        <a:ext cx="2087017" cy="12522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CBE62-BB81-4751-A3C4-C7360A30B418}">
      <dsp:nvSpPr>
        <dsp:cNvPr id="0" name=""/>
        <dsp:cNvSpPr/>
      </dsp:nvSpPr>
      <dsp:spPr>
        <a:xfrm>
          <a:off x="0" y="31779"/>
          <a:ext cx="10515600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Data privacy &amp; sharing across borders</a:t>
          </a:r>
        </a:p>
      </dsp:txBody>
      <dsp:txXfrm>
        <a:off x="48005" y="79784"/>
        <a:ext cx="10419590" cy="887374"/>
      </dsp:txXfrm>
    </dsp:sp>
    <dsp:sp modelId="{6BD65111-FC51-42FB-B689-1FAF43182E2F}">
      <dsp:nvSpPr>
        <dsp:cNvPr id="0" name=""/>
        <dsp:cNvSpPr/>
      </dsp:nvSpPr>
      <dsp:spPr>
        <a:xfrm>
          <a:off x="0" y="1133244"/>
          <a:ext cx="10515600" cy="98338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Model transparency (SHAP, Grad‑CAM)</a:t>
          </a:r>
        </a:p>
      </dsp:txBody>
      <dsp:txXfrm>
        <a:off x="48005" y="1181249"/>
        <a:ext cx="10419590" cy="887374"/>
      </dsp:txXfrm>
    </dsp:sp>
    <dsp:sp modelId="{3FF8D263-ECC1-45B7-AE78-873AD934306B}">
      <dsp:nvSpPr>
        <dsp:cNvPr id="0" name=""/>
        <dsp:cNvSpPr/>
      </dsp:nvSpPr>
      <dsp:spPr>
        <a:xfrm>
          <a:off x="0" y="2234709"/>
          <a:ext cx="10515600" cy="98338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Benchmarking &amp; open‑science culture</a:t>
          </a:r>
        </a:p>
      </dsp:txBody>
      <dsp:txXfrm>
        <a:off x="48005" y="2282714"/>
        <a:ext cx="10419590" cy="887374"/>
      </dsp:txXfrm>
    </dsp:sp>
    <dsp:sp modelId="{654FDA43-391D-4CFF-B6D9-6947D1E01FD0}">
      <dsp:nvSpPr>
        <dsp:cNvPr id="0" name=""/>
        <dsp:cNvSpPr/>
      </dsp:nvSpPr>
      <dsp:spPr>
        <a:xfrm>
          <a:off x="0" y="3336174"/>
          <a:ext cx="10515600" cy="98338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Equity: ensuring smallholder benefits</a:t>
          </a:r>
        </a:p>
      </dsp:txBody>
      <dsp:txXfrm>
        <a:off x="48005" y="3384179"/>
        <a:ext cx="104195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4DAC7-A4DE-7725-B9D2-F1A5A412C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Welcome to Section 2 – Introduction to AI and ML in Plant Pathology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86B1A6-4B85-8D74-6991-B7530774B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Ashish Adhikari </a:t>
            </a:r>
          </a:p>
          <a:p>
            <a:pPr algn="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Jacobo Robledo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6189" y="412979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6189" y="412979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F05D1-5A9D-7E11-7423-6DB2A14E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0192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>
                <a:solidFill>
                  <a:schemeClr val="bg1"/>
                </a:solidFill>
              </a:rPr>
              <a:t>Supervised Learning Spotlight: Random Forest (RF)</a:t>
            </a:r>
            <a:br>
              <a:rPr lang="en-US" sz="3700" b="1">
                <a:solidFill>
                  <a:schemeClr val="bg1"/>
                </a:solidFill>
              </a:rPr>
            </a:br>
            <a:endParaRPr lang="en-US" sz="370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41903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8223" y="444870"/>
            <a:ext cx="6924769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8246" y="436482"/>
            <a:ext cx="6934746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7522" y="305936"/>
            <a:ext cx="6943810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B0F518-AD32-979B-B237-D2CE74C045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328428"/>
              </p:ext>
            </p:extLst>
          </p:nvPr>
        </p:nvGraphicFramePr>
        <p:xfrm>
          <a:off x="5169647" y="693271"/>
          <a:ext cx="6184153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039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024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5" name="Rectangle 1024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andom Forest. Figure 5. Feature Importances. This paper adopted the... |  Download Scientific Diagram">
            <a:extLst>
              <a:ext uri="{FF2B5EF4-FFF2-40B4-BE49-F238E27FC236}">
                <a16:creationId xmlns:a16="http://schemas.microsoft.com/office/drawing/2014/main" id="{230280DE-FCD4-6647-0D33-B262B575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6" y="643467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1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E6663-C4F6-85ED-175A-AE627046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b="1">
                <a:solidFill>
                  <a:srgbClr val="FFFFFF"/>
                </a:solidFill>
              </a:rPr>
              <a:t>A Note on Unsupervised Learning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0833-8D9C-68B9-01B8-A1883947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PCA/t‑SNE/UMAP for dimensionality reduction</a:t>
            </a:r>
          </a:p>
          <a:p>
            <a:r>
              <a:rPr lang="en-US" dirty="0"/>
              <a:t>K‑means &amp; hierarchical clustering for grouping isolates or field sites</a:t>
            </a:r>
          </a:p>
          <a:p>
            <a:r>
              <a:rPr lang="en-US" dirty="0"/>
              <a:t>Not covered hands‑on today but powerful for exploratory stages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6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gure 1">
            <a:extLst>
              <a:ext uri="{FF2B5EF4-FFF2-40B4-BE49-F238E27FC236}">
                <a16:creationId xmlns:a16="http://schemas.microsoft.com/office/drawing/2014/main" id="{E4C224B5-174B-416C-9E5F-8FD5C11A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0"/>
            <a:ext cx="6305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3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01C34-9540-30CB-F24B-162D67934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7347-FD6F-A277-9EB9-8562E078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94B2-9C9F-8C0C-8378-212940AD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Autofit/>
          </a:bodyPr>
          <a:lstStyle/>
          <a:p>
            <a:r>
              <a:rPr lang="en-US" sz="2600" b="1" dirty="0"/>
              <a:t>Goal</a:t>
            </a:r>
            <a:r>
              <a:rPr lang="en-US" sz="2600" dirty="0"/>
              <a:t>: Predict categorical labels (discrete classes).</a:t>
            </a:r>
          </a:p>
          <a:p>
            <a:r>
              <a:rPr lang="en-US" sz="2600" b="1" dirty="0"/>
              <a:t>Output</a:t>
            </a:r>
            <a:r>
              <a:rPr lang="en-US" sz="2600" dirty="0"/>
              <a:t>: Class labels (e.g., spam or not spam, disease or no disease).</a:t>
            </a:r>
          </a:p>
          <a:p>
            <a:r>
              <a:rPr lang="en-US" sz="2600" b="1" dirty="0"/>
              <a:t>Target Variable</a:t>
            </a:r>
            <a:r>
              <a:rPr lang="en-US" sz="2600" dirty="0"/>
              <a:t>: Nominal or Ordinal.</a:t>
            </a:r>
          </a:p>
          <a:p>
            <a:r>
              <a:rPr lang="en-US" sz="2600" b="1" dirty="0"/>
              <a:t>Algorithms</a:t>
            </a:r>
            <a:r>
              <a:rPr lang="en-US" sz="2600" dirty="0"/>
              <a:t>:</a:t>
            </a:r>
          </a:p>
          <a:p>
            <a:pPr lvl="1"/>
            <a:r>
              <a:rPr lang="en-US" sz="2600" dirty="0"/>
              <a:t>Logistic Regression</a:t>
            </a:r>
          </a:p>
          <a:p>
            <a:pPr lvl="1"/>
            <a:r>
              <a:rPr lang="en-US" sz="2600" dirty="0"/>
              <a:t>Decision Trees</a:t>
            </a:r>
          </a:p>
          <a:p>
            <a:pPr lvl="1"/>
            <a:r>
              <a:rPr lang="en-US" sz="2600" dirty="0"/>
              <a:t>Random Forest</a:t>
            </a:r>
          </a:p>
          <a:p>
            <a:pPr lvl="1"/>
            <a:r>
              <a:rPr lang="en-US" sz="2600" dirty="0"/>
              <a:t>SVM (for classification)</a:t>
            </a:r>
          </a:p>
          <a:p>
            <a:pPr lvl="1"/>
            <a:r>
              <a:rPr lang="en-US" sz="2600" dirty="0"/>
              <a:t>KNN</a:t>
            </a:r>
          </a:p>
          <a:p>
            <a:r>
              <a:rPr lang="en-US" sz="2600" b="1" dirty="0"/>
              <a:t>Evaluation Metrics</a:t>
            </a:r>
            <a:r>
              <a:rPr lang="en-US" sz="2600" dirty="0"/>
              <a:t>: Accuracy, Precision, Recall, F1 Score, ROC-AUC</a:t>
            </a:r>
          </a:p>
        </p:txBody>
      </p:sp>
    </p:spTree>
    <p:extLst>
      <p:ext uri="{BB962C8B-B14F-4D97-AF65-F5344CB8AC3E}">
        <p14:creationId xmlns:p14="http://schemas.microsoft.com/office/powerpoint/2010/main" val="411450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70729E-59BF-1762-5F58-A6BC15696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F30B1-4837-AFE7-0717-5A729775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Regression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7085A-7A50-EF95-29D8-3A3EFC64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Goal</a:t>
            </a:r>
            <a:r>
              <a:rPr lang="en-US" sz="2800" dirty="0"/>
              <a:t>: Predict </a:t>
            </a:r>
            <a:r>
              <a:rPr lang="en-US" sz="2800" b="1" dirty="0"/>
              <a:t>continuous</a:t>
            </a:r>
            <a:r>
              <a:rPr lang="en-US" sz="2800" dirty="0"/>
              <a:t> numerical values.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Output</a:t>
            </a:r>
            <a:r>
              <a:rPr lang="en-US" sz="2800" dirty="0"/>
              <a:t>: Real numbers (e.g., house price = $450,000).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Target Variable</a:t>
            </a:r>
            <a:r>
              <a:rPr lang="en-US" sz="2800" dirty="0"/>
              <a:t>: Continuous/Real-valued.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Algorithms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Linear Regression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Ridge/Lasso Regression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SVR (Support Vector Regression)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Random Forest Regressor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Evaluation Metrics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 Absolute Error (MAE)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 Squared Error (MSE)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R² Score</a:t>
            </a:r>
          </a:p>
        </p:txBody>
      </p:sp>
    </p:spTree>
    <p:extLst>
      <p:ext uri="{BB962C8B-B14F-4D97-AF65-F5344CB8AC3E}">
        <p14:creationId xmlns:p14="http://schemas.microsoft.com/office/powerpoint/2010/main" val="295297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C7BFF-3FC3-A4C6-218A-2EAE0E9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Deep Learning in a Nutshell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ACDB4-51C2-83B5-85E2-EED5D3F3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Neural networks = layers of weighted sums + nonlinearities</a:t>
            </a:r>
          </a:p>
          <a:p>
            <a:pPr>
              <a:lnSpc>
                <a:spcPct val="90000"/>
              </a:lnSpc>
            </a:pPr>
            <a:r>
              <a:rPr lang="en-US" sz="2500" b="1" dirty="0"/>
              <a:t>Convolutional Neural Networks (CNNs)</a:t>
            </a:r>
            <a:r>
              <a:rPr lang="en-US" sz="2500" dirty="0"/>
              <a:t> excel on images</a:t>
            </a:r>
          </a:p>
          <a:p>
            <a:pPr>
              <a:lnSpc>
                <a:spcPct val="90000"/>
              </a:lnSpc>
            </a:pPr>
            <a:r>
              <a:rPr lang="en-US" sz="2500" b="1" dirty="0"/>
              <a:t>Transformers</a:t>
            </a:r>
            <a:r>
              <a:rPr lang="en-US" sz="2500" dirty="0"/>
              <a:t> (attention) underpin AlphaFold3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Require large datasets &amp; GPUs → we’ll use Google </a:t>
            </a:r>
            <a:r>
              <a:rPr lang="en-US" sz="2500" dirty="0" err="1"/>
              <a:t>Colab</a:t>
            </a: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endParaRPr lang="en-US" sz="25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2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ecoding CNNs: A Beginner's Guide to Convolutional Neural Networks and  their Applications | by Ravjot Singh | Medium">
            <a:extLst>
              <a:ext uri="{FF2B5EF4-FFF2-40B4-BE49-F238E27FC236}">
                <a16:creationId xmlns:a16="http://schemas.microsoft.com/office/drawing/2014/main" id="{2799EF02-BEA9-820C-DF96-AE7327BC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975"/>
            <a:ext cx="12192000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5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BDCEA-7E55-23B4-2E4E-35B6F865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563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Examples ML algorithms: </a:t>
            </a:r>
            <a:endParaRPr dirty="0"/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21BB4E5D-32B8-6B10-B7F4-602A1BD84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27" y="1494754"/>
            <a:ext cx="5222097" cy="47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DCB2B3-9891-5EC5-7247-7747C671E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548" y="759415"/>
            <a:ext cx="424489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K-Nearest Neighbors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Random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Naive Bayes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Support Vector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359BBE-E8FE-F16B-A5DD-0FB05F324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547" y="3251508"/>
            <a:ext cx="30901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KMC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K-Means Clustering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Fuzzy C-Means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Artificial Neural Network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B75C6D2-8F20-33D0-4A63-CFC5B8D6D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112" y="3105345"/>
            <a:ext cx="342381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Convolutional Neural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Recurrent Neural Network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FAF49E-A727-4B02-192C-8875060E5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237" y="6211669"/>
            <a:ext cx="58878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Principal Component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ANMM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Average Neighborhood Margin Maximization</a:t>
            </a:r>
          </a:p>
        </p:txBody>
      </p:sp>
    </p:spTree>
    <p:extLst>
      <p:ext uri="{BB962C8B-B14F-4D97-AF65-F5344CB8AC3E}">
        <p14:creationId xmlns:p14="http://schemas.microsoft.com/office/powerpoint/2010/main" val="288301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B944-4457-28A9-EC03-BF517F09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Generic ML Workflow (Pipeline)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E67EBC-FBB2-B36C-4748-E8D26423C4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577F6C-4A86-AD70-C237-E7298A556B88}"/>
              </a:ext>
            </a:extLst>
          </p:cNvPr>
          <p:cNvSpPr txBox="1"/>
          <p:nvPr/>
        </p:nvSpPr>
        <p:spPr>
          <a:xfrm>
            <a:off x="209349" y="632495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Session 3 drills into steps 2‑4; Sessions 4 &amp; 5 focus on steps 3‑5</a:t>
            </a:r>
          </a:p>
        </p:txBody>
      </p:sp>
    </p:spTree>
    <p:extLst>
      <p:ext uri="{BB962C8B-B14F-4D97-AF65-F5344CB8AC3E}">
        <p14:creationId xmlns:p14="http://schemas.microsoft.com/office/powerpoint/2010/main" val="345908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28D29-22A1-D047-2DF8-86AFE823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anchor="t">
            <a:normAutofit/>
          </a:bodyPr>
          <a:lstStyle/>
          <a:p>
            <a:r>
              <a:rPr lang="en-US" sz="4000" b="1"/>
              <a:t>Session Goals</a:t>
            </a:r>
            <a:endParaRPr lang="en-US" sz="4000"/>
          </a:p>
        </p:txBody>
      </p:sp>
      <p:pic>
        <p:nvPicPr>
          <p:cNvPr id="5" name="Picture 4" descr="A diagram of a brain with icons and symbols&#10;&#10;AI-generated content may be incorrect.">
            <a:extLst>
              <a:ext uri="{FF2B5EF4-FFF2-40B4-BE49-F238E27FC236}">
                <a16:creationId xmlns:a16="http://schemas.microsoft.com/office/drawing/2014/main" id="{94E8B53F-ECF6-A65E-06C4-467D1AA7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066796"/>
            <a:ext cx="4724400" cy="472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AF76-C878-5486-2A5F-5E99174F7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8" y="2675824"/>
            <a:ext cx="4953000" cy="31153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1">
                    <a:alpha val="55000"/>
                  </a:schemeClr>
                </a:solidFill>
              </a:rPr>
              <a:t>Demystify core AI/ML concepts used later today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1">
                    <a:alpha val="55000"/>
                  </a:schemeClr>
                </a:solidFill>
              </a:rPr>
              <a:t>See how Random Forests, CNNs &amp; AlphaFold3 map onto real plant‑health problems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1">
                    <a:alpha val="55000"/>
                  </a:schemeClr>
                </a:solidFill>
              </a:rPr>
              <a:t>Set up tools (R, Python/</a:t>
            </a:r>
            <a:r>
              <a:rPr lang="en-US" sz="2600" dirty="0" err="1">
                <a:solidFill>
                  <a:schemeClr val="tx1">
                    <a:alpha val="55000"/>
                  </a:schemeClr>
                </a:solidFill>
              </a:rPr>
              <a:t>Colab</a:t>
            </a:r>
            <a:r>
              <a:rPr lang="en-US" sz="2600" dirty="0">
                <a:solidFill>
                  <a:schemeClr val="tx1">
                    <a:alpha val="55000"/>
                  </a:schemeClr>
                </a:solidFill>
              </a:rPr>
              <a:t>) so you’re ready for the hands‑on </a:t>
            </a:r>
            <a:r>
              <a:rPr lang="en-US" sz="2600">
                <a:solidFill>
                  <a:schemeClr val="tx1">
                    <a:alpha val="55000"/>
                  </a:schemeClr>
                </a:solidFill>
              </a:rPr>
              <a:t>sessions (document)</a:t>
            </a:r>
            <a:endParaRPr lang="en-US" sz="2600">
              <a:solidFill>
                <a:schemeClr val="tx1">
                  <a:alpha val="5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>
                  <a:alpha val="5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1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548F-D6EB-0F25-CDB6-ED89C3BE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Stack for the Workshop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91911-C4AB-3960-593F-125DCC843E0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Ensure your Colab notebook connects to GPU before Session 4.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BA3082-212F-C0BF-4F80-D8B327260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58706"/>
              </p:ext>
            </p:extLst>
          </p:nvPr>
        </p:nvGraphicFramePr>
        <p:xfrm>
          <a:off x="4901184" y="1451734"/>
          <a:ext cx="6922010" cy="40551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87781">
                  <a:extLst>
                    <a:ext uri="{9D8B030D-6E8A-4147-A177-3AD203B41FA5}">
                      <a16:colId xmlns:a16="http://schemas.microsoft.com/office/drawing/2014/main" val="3526286760"/>
                    </a:ext>
                  </a:extLst>
                </a:gridCol>
                <a:gridCol w="1494552">
                  <a:extLst>
                    <a:ext uri="{9D8B030D-6E8A-4147-A177-3AD203B41FA5}">
                      <a16:colId xmlns:a16="http://schemas.microsoft.com/office/drawing/2014/main" val="3736263663"/>
                    </a:ext>
                  </a:extLst>
                </a:gridCol>
                <a:gridCol w="2839677">
                  <a:extLst>
                    <a:ext uri="{9D8B030D-6E8A-4147-A177-3AD203B41FA5}">
                      <a16:colId xmlns:a16="http://schemas.microsoft.com/office/drawing/2014/main" val="2903670993"/>
                    </a:ext>
                  </a:extLst>
                </a:gridCol>
              </a:tblGrid>
              <a:tr h="57887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Domain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Language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Key packages/tools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967010"/>
                  </a:ext>
                </a:extLst>
              </a:tr>
              <a:tr h="86906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Epidemic forecasting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tidymodels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randomForest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caret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19863"/>
                  </a:ext>
                </a:extLst>
              </a:tr>
              <a:tr h="115924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Image classification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Python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PyTorch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TensorFlow (</a:t>
                      </a: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Keras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), </a:t>
                      </a: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PlantVillage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13777"/>
                  </a:ext>
                </a:extLst>
              </a:tr>
              <a:tr h="86906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Protein prediction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Python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AlphaFold 3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(DeepMind), </a:t>
                      </a: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ColabFold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77795"/>
                  </a:ext>
                </a:extLst>
              </a:tr>
              <a:tr h="57887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Compute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Cloud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Google </a:t>
                      </a:r>
                      <a:r>
                        <a:rPr lang="en-US" sz="19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Colab</a:t>
                      </a: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GPUs</a:t>
                      </a:r>
                    </a:p>
                  </a:txBody>
                  <a:tcPr marL="101565" marR="72546" marT="85562" marB="1450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79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39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F667-50FF-174F-9028-49602E16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Impact 1: Epidemic Forecasting with RF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DBE60E3-FBE8-7E76-A1D3-7373F8E27E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77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D2DFDB-735C-1391-815F-A2A90556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29" y="0"/>
            <a:ext cx="6907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CE64-F0A7-1EBF-D6DC-C1D66265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Impact 2: Image‑Based Diagnostics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00A7CD-D7BE-8574-17E7-BBA7D523AA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C88A72-1512-6EAE-C5A3-0A31BF0A2DDB}"/>
              </a:ext>
            </a:extLst>
          </p:cNvPr>
          <p:cNvSpPr txBox="1"/>
          <p:nvPr/>
        </p:nvSpPr>
        <p:spPr>
          <a:xfrm>
            <a:off x="478856" y="6126164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Figure idea:</a:t>
            </a:r>
            <a:r>
              <a:rPr lang="en-US" dirty="0">
                <a:solidFill>
                  <a:srgbClr val="FF0000"/>
                </a:solidFill>
              </a:rPr>
              <a:t> phone screenshot with predicted class &amp; confidence.</a:t>
            </a:r>
          </a:p>
        </p:txBody>
      </p:sp>
    </p:spTree>
    <p:extLst>
      <p:ext uri="{BB962C8B-B14F-4D97-AF65-F5344CB8AC3E}">
        <p14:creationId xmlns:p14="http://schemas.microsoft.com/office/powerpoint/2010/main" val="382056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leaf&#10;&#10;AI-generated content may be incorrect.">
            <a:extLst>
              <a:ext uri="{FF2B5EF4-FFF2-40B4-BE49-F238E27FC236}">
                <a16:creationId xmlns:a16="http://schemas.microsoft.com/office/drawing/2014/main" id="{1D6D66FB-53F3-794E-BA7A-F351D23B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A33D-BF14-02A2-CD2C-04503FB3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Impact 3: Protein &amp; Effector Prediction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CE074-A3E3-0DB6-D36E-9C7DED590C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16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E39B9-7DCE-4121-F05E-0CC3D4D3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Benefits vs Limitations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4F24E7-9EC4-EDB6-8EAD-305A29574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477851"/>
              </p:ext>
            </p:extLst>
          </p:nvPr>
        </p:nvGraphicFramePr>
        <p:xfrm>
          <a:off x="457198" y="2137228"/>
          <a:ext cx="11277602" cy="373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01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B6F092-6662-1CDD-6378-FB1CDCB2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D6F9E-740E-7946-51B3-876EE37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Responsible AI in Plant Health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70666-B8B0-685C-11F8-8DBA2F594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506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58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8464F-82F6-9A9D-5425-DE20E76F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Looking Ahead to Hands‑On Sessions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9DD67C6-F95D-D7DB-52BF-E4D99526C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83" y="3566810"/>
            <a:ext cx="5692953" cy="2651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Prep check: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Verify R &amp; Python notebooks open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GPU connection in Colab OK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Downloaded datasets? (~5 GB; link in email)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AA015B7-2B9D-63E9-0D18-293780F1B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78" y="5919339"/>
            <a:ext cx="62789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D54B15-6772-12AA-3DA8-8E8BE7A37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412820"/>
              </p:ext>
            </p:extLst>
          </p:nvPr>
        </p:nvGraphicFramePr>
        <p:xfrm>
          <a:off x="6803647" y="1842059"/>
          <a:ext cx="4730215" cy="3173884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1374969">
                  <a:extLst>
                    <a:ext uri="{9D8B030D-6E8A-4147-A177-3AD203B41FA5}">
                      <a16:colId xmlns:a16="http://schemas.microsoft.com/office/drawing/2014/main" val="729742663"/>
                    </a:ext>
                  </a:extLst>
                </a:gridCol>
                <a:gridCol w="3355246">
                  <a:extLst>
                    <a:ext uri="{9D8B030D-6E8A-4147-A177-3AD203B41FA5}">
                      <a16:colId xmlns:a16="http://schemas.microsoft.com/office/drawing/2014/main" val="264831509"/>
                    </a:ext>
                  </a:extLst>
                </a:gridCol>
              </a:tblGrid>
              <a:tr h="57929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</a:p>
                  </a:txBody>
                  <a:tcPr marL="159102" marR="212554" marT="122386" marB="122386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Skill you’ll practice</a:t>
                      </a:r>
                    </a:p>
                  </a:txBody>
                  <a:tcPr marL="159102" marR="212554" marT="122386" marB="12238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3409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102" marR="212554" marT="122386" marB="122386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Cleaning data, feature importance, RF tuning</a:t>
                      </a:r>
                    </a:p>
                  </a:txBody>
                  <a:tcPr marL="159102" marR="212554" marT="122386" marB="12238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0417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102" marR="212554" marT="122386" marB="122386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Building &amp; tuning CNNs for diagnosis</a:t>
                      </a:r>
                    </a:p>
                  </a:txBody>
                  <a:tcPr marL="159102" marR="212554" marT="122386" marB="122386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76224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102" marR="212554" marT="122386" marB="122386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Running AlphaFold3 &amp; interpreting structures</a:t>
                      </a:r>
                    </a:p>
                  </a:txBody>
                  <a:tcPr marL="159102" marR="212554" marT="122386" marB="12238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4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1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CE44D-3D91-3C3B-AADC-42A133C7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CE9FB-7385-F042-033B-A774297B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challenges have </a:t>
            </a:r>
            <a:r>
              <a:rPr lang="en-US"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faced applying AI in plant pathology?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8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76A59-F351-8F86-2ACE-81CA6491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Why AI for Plant Pathology?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4247-1D45-614B-8CE6-92C2F88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2051042"/>
            <a:ext cx="9724031" cy="4539803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Climate change + trade → faster, larger epidemics</a:t>
            </a:r>
          </a:p>
          <a:p>
            <a:r>
              <a:rPr lang="en-US" dirty="0"/>
              <a:t>Data explosion: remote sensing, genomic &amp; image data</a:t>
            </a:r>
          </a:p>
          <a:p>
            <a:r>
              <a:rPr lang="en-US" dirty="0"/>
              <a:t>AI/ML can </a:t>
            </a:r>
            <a:r>
              <a:rPr lang="en-US" b="1" dirty="0"/>
              <a:t>extract patterns</a:t>
            </a:r>
            <a:r>
              <a:rPr lang="en-US" dirty="0"/>
              <a:t> humans miss and </a:t>
            </a:r>
            <a:r>
              <a:rPr lang="en-US" b="1" dirty="0"/>
              <a:t>scale</a:t>
            </a:r>
            <a:r>
              <a:rPr lang="en-US" dirty="0"/>
              <a:t> decision support</a:t>
            </a:r>
          </a:p>
          <a:p>
            <a:r>
              <a:rPr lang="en-US" dirty="0"/>
              <a:t>Three high‑impact domains we tackle today:</a:t>
            </a:r>
          </a:p>
          <a:p>
            <a:pPr lvl="1"/>
            <a:r>
              <a:rPr lang="en-US" sz="3200" dirty="0"/>
              <a:t>Epidemic forecasting</a:t>
            </a:r>
          </a:p>
          <a:p>
            <a:pPr lvl="1"/>
            <a:r>
              <a:rPr lang="en-US" sz="3200" dirty="0"/>
              <a:t>Image‑based diagnosis</a:t>
            </a:r>
          </a:p>
          <a:p>
            <a:pPr lvl="1"/>
            <a:r>
              <a:rPr lang="en-US" sz="3200" dirty="0"/>
              <a:t>Protein‑structure prediction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2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 Pathology and ML/AI!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now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6" name="Picture 2" descr="Remotesensing 15 04273 g005">
            <a:extLst>
              <a:ext uri="{FF2B5EF4-FFF2-40B4-BE49-F238E27FC236}">
                <a16:creationId xmlns:a16="http://schemas.microsoft.com/office/drawing/2014/main" id="{1B246DB2-24AA-2962-095D-69982CBA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9" y="1786279"/>
            <a:ext cx="3695108" cy="368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3991CECB-6124-39AF-B6A7-4F3F41784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523167"/>
              </p:ext>
            </p:extLst>
          </p:nvPr>
        </p:nvGraphicFramePr>
        <p:xfrm>
          <a:off x="763163" y="1856080"/>
          <a:ext cx="590155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D4EFC2-D2DF-12D1-8D8E-677FDE196ED3}"/>
              </a:ext>
            </a:extLst>
          </p:cNvPr>
          <p:cNvSpPr txBox="1"/>
          <p:nvPr/>
        </p:nvSpPr>
        <p:spPr>
          <a:xfrm>
            <a:off x="7072989" y="5606844"/>
            <a:ext cx="403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Kouadio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Louis, et al. "A review on UAV-based applications for plant disease detection and monitoring." 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Sensing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15.17 (2023): 4273.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7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 Pathology and ML/AI!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now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561F10-968B-1FA1-9A62-90E833DB9821}"/>
              </a:ext>
            </a:extLst>
          </p:cNvPr>
          <p:cNvGraphicFramePr>
            <a:graphicFrameLocks noGrp="1"/>
          </p:cNvGraphicFramePr>
          <p:nvPr/>
        </p:nvGraphicFramePr>
        <p:xfrm>
          <a:off x="7976959" y="5502911"/>
          <a:ext cx="3860371" cy="666540"/>
        </p:xfrm>
        <a:graphic>
          <a:graphicData uri="http://schemas.openxmlformats.org/drawingml/2006/table">
            <a:tbl>
              <a:tblPr/>
              <a:tblGrid>
                <a:gridCol w="3860371">
                  <a:extLst>
                    <a:ext uri="{9D8B030D-6E8A-4147-A177-3AD203B41FA5}">
                      <a16:colId xmlns:a16="http://schemas.microsoft.com/office/drawing/2014/main" val="2038190120"/>
                    </a:ext>
                  </a:extLst>
                </a:gridCol>
              </a:tblGrid>
              <a:tr h="407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dirty="0" err="1">
                          <a:effectLst/>
                          <a:latin typeface="Arial" panose="020B0604020202020204" pitchFamily="34" charset="0"/>
                        </a:rPr>
                        <a:t>Neik</a:t>
                      </a:r>
                      <a:r>
                        <a:rPr lang="en-US" sz="700" dirty="0">
                          <a:effectLst/>
                          <a:latin typeface="Arial" panose="020B0604020202020204" pitchFamily="34" charset="0"/>
                        </a:rPr>
                        <a:t>, Ting Xiang, et al. "Plant Disease Epidemiology in the Age of Artificial Intelligence and Machine Learning." </a:t>
                      </a:r>
                      <a:r>
                        <a:rPr lang="en-US" sz="700" i="1" dirty="0">
                          <a:effectLst/>
                          <a:latin typeface="Arial" panose="020B0604020202020204" pitchFamily="34" charset="0"/>
                        </a:rPr>
                        <a:t>Agriculture Communications</a:t>
                      </a:r>
                      <a:r>
                        <a:rPr lang="en-US" sz="700" dirty="0">
                          <a:effectLst/>
                          <a:latin typeface="Arial" panose="020B0604020202020204" pitchFamily="34" charset="0"/>
                        </a:rPr>
                        <a:t> (2025): 100089. </a:t>
                      </a: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97535"/>
                  </a:ext>
                </a:extLst>
              </a:tr>
              <a:tr h="182968">
                <a:tc>
                  <a:txBody>
                    <a:bodyPr/>
                    <a:lstStyle/>
                    <a:p>
                      <a:pPr algn="ctr" fontAlgn="t"/>
                      <a:endParaRPr lang="en-US" sz="7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96919"/>
                  </a:ext>
                </a:extLst>
              </a:tr>
            </a:tbl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23EDF44A-92F4-15D8-DE63-58EE499B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7" y="1555545"/>
            <a:ext cx="6892009" cy="502781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F8E929A-8AF7-46CB-D558-F53D08A26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572" y="2980386"/>
            <a:ext cx="3860371" cy="237357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77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10F8D-5E07-42BE-1301-F3BCCD1A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Definitions</a:t>
            </a:r>
            <a:b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53C8B3-E9DB-EEEF-1ED4-45091938E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570136"/>
              </p:ext>
            </p:extLst>
          </p:nvPr>
        </p:nvGraphicFramePr>
        <p:xfrm>
          <a:off x="840367" y="1966293"/>
          <a:ext cx="10511265" cy="4452163"/>
        </p:xfrm>
        <a:graphic>
          <a:graphicData uri="http://schemas.openxmlformats.org/drawingml/2006/table">
            <a:tbl>
              <a:tblPr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4157806">
                  <a:extLst>
                    <a:ext uri="{9D8B030D-6E8A-4147-A177-3AD203B41FA5}">
                      <a16:colId xmlns:a16="http://schemas.microsoft.com/office/drawing/2014/main" val="2736925727"/>
                    </a:ext>
                  </a:extLst>
                </a:gridCol>
                <a:gridCol w="6353459">
                  <a:extLst>
                    <a:ext uri="{9D8B030D-6E8A-4147-A177-3AD203B41FA5}">
                      <a16:colId xmlns:a16="http://schemas.microsoft.com/office/drawing/2014/main" val="1431208030"/>
                    </a:ext>
                  </a:extLst>
                </a:gridCol>
              </a:tblGrid>
              <a:tr h="6627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Term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Short definition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427854"/>
                  </a:ext>
                </a:extLst>
              </a:tr>
              <a:tr h="10421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Artificial Intelligence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Any technique that enables computers to mimic human intelligence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46335"/>
                  </a:ext>
                </a:extLst>
              </a:tr>
              <a:tr h="10421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Sub‑field of AI that learns patterns from data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546499"/>
                  </a:ext>
                </a:extLst>
              </a:tr>
              <a:tr h="662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Deep Learning</a:t>
                      </a:r>
                      <a:endParaRPr 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ML using multi‑layer neural networks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097460"/>
                  </a:ext>
                </a:extLst>
              </a:tr>
              <a:tr h="10421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Data Science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 dirty="0">
                          <a:solidFill>
                            <a:schemeClr val="tx1"/>
                          </a:solidFill>
                        </a:rPr>
                        <a:t>End‑to‑end process: collect → clean → model → communicate</a:t>
                      </a:r>
                    </a:p>
                  </a:txBody>
                  <a:tcPr marL="168370" marR="168370" marT="84185" marB="142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3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5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dirty="0"/>
              <a:t>What is Machine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5F14B-3FE4-8502-14C8-19E9352E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6" t="-4932" r="-9352" b="7935"/>
          <a:stretch>
            <a:fillRect/>
          </a:stretch>
        </p:blipFill>
        <p:spPr>
          <a:xfrm>
            <a:off x="1620" y="2910529"/>
            <a:ext cx="7064306" cy="3954060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284" y="151366"/>
            <a:ext cx="5350064" cy="6706632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pPr>
              <a:defRPr sz="1800"/>
            </a:pPr>
            <a:r>
              <a:rPr lang="en-US" sz="2000" dirty="0"/>
              <a:t>Algorithms learn patterns from data rather than explicit rules.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r>
              <a:rPr lang="en-US" sz="2000" dirty="0"/>
              <a:t>Handles hundreds of</a:t>
            </a:r>
            <a:r>
              <a:rPr lang="en-US" sz="2000" b="1" dirty="0"/>
              <a:t> predictors</a:t>
            </a:r>
            <a:r>
              <a:rPr lang="en-US" sz="2000" dirty="0"/>
              <a:t> &amp; nonlinear interactions 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r>
              <a:rPr lang="en-US" sz="2000" dirty="0"/>
              <a:t>Reduces manual </a:t>
            </a:r>
            <a:r>
              <a:rPr lang="en-US" sz="2000" b="1" dirty="0"/>
              <a:t>feature</a:t>
            </a:r>
            <a:r>
              <a:rPr lang="en-US" sz="2000" dirty="0"/>
              <a:t> crafting 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r>
              <a:rPr lang="en-US" sz="2000" dirty="0"/>
              <a:t>Complements—not replaces—epidemic models (e.g., SEIR)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r>
              <a:rPr lang="en-US" sz="2000" dirty="0"/>
              <a:t>Emphasis on prediction rather than understanding mechanisms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r>
              <a:rPr lang="en-US" sz="2000" dirty="0"/>
              <a:t>Example: AI can power a mobile app that recognizes crop diseases from a photo.</a:t>
            </a:r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endParaRPr lang="en-US" sz="2000" dirty="0"/>
          </a:p>
          <a:p>
            <a:pPr>
              <a:defRPr sz="1800"/>
            </a:pPr>
            <a:endParaRPr lang="en-US" sz="2000" b="1" dirty="0"/>
          </a:p>
          <a:p>
            <a:pPr>
              <a:defRPr sz="1800"/>
            </a:pPr>
            <a:endParaRPr lang="en-US" sz="2000" dirty="0"/>
          </a:p>
          <a:p>
            <a:pPr marL="0" indent="0">
              <a:buNone/>
              <a:defRPr sz="1800"/>
            </a:pP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563B-3500-C837-05E1-A9F339DC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6823-9E3D-3BC3-A44E-EB0615FB1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Supervised</a:t>
            </a:r>
            <a:r>
              <a:rPr lang="en-US" dirty="0"/>
              <a:t> (labeled data → prediction)</a:t>
            </a:r>
            <a:br>
              <a:rPr lang="en-US" dirty="0"/>
            </a:br>
            <a:r>
              <a:rPr lang="en-US" i="1" dirty="0"/>
              <a:t>e.g. Random Forest predicting rust incidence</a:t>
            </a:r>
            <a:endParaRPr lang="en-US" dirty="0"/>
          </a:p>
          <a:p>
            <a:r>
              <a:rPr lang="en-US" b="1" dirty="0"/>
              <a:t>Unsupervised</a:t>
            </a:r>
            <a:r>
              <a:rPr lang="en-US" dirty="0"/>
              <a:t> (find structure in unlabeled data)</a:t>
            </a:r>
            <a:br>
              <a:rPr lang="en-US" dirty="0"/>
            </a:br>
            <a:r>
              <a:rPr lang="en-US" i="1" dirty="0"/>
              <a:t>e.g. clustering microbiome OTUs</a:t>
            </a:r>
            <a:endParaRPr lang="en-US" dirty="0"/>
          </a:p>
          <a:p>
            <a:r>
              <a:rPr lang="en-US" b="1" dirty="0"/>
              <a:t>Reinforcement</a:t>
            </a:r>
            <a:r>
              <a:rPr lang="en-US" dirty="0"/>
              <a:t> (learning by trial &amp; reward)</a:t>
            </a:r>
            <a:br>
              <a:rPr lang="en-US" dirty="0"/>
            </a:br>
            <a:r>
              <a:rPr lang="en-US" i="1" dirty="0"/>
              <a:t>less common in plant pathology – examples in autonomous greenhouse control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CFF3C-57A9-C0DE-7453-E6BEABCC9D27}"/>
              </a:ext>
            </a:extLst>
          </p:cNvPr>
          <p:cNvSpPr txBox="1"/>
          <p:nvPr/>
        </p:nvSpPr>
        <p:spPr>
          <a:xfrm>
            <a:off x="401854" y="620137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Focus today: </a:t>
            </a:r>
            <a:r>
              <a:rPr lang="en-US" i="1" dirty="0"/>
              <a:t>supervised</a:t>
            </a:r>
            <a:r>
              <a:rPr lang="en-US" dirty="0"/>
              <a:t> &amp; </a:t>
            </a:r>
            <a:r>
              <a:rPr lang="en-US" i="1" dirty="0"/>
              <a:t>deep</a:t>
            </a:r>
            <a:r>
              <a:rPr lang="en-US" dirty="0"/>
              <a:t> learning.</a:t>
            </a:r>
          </a:p>
        </p:txBody>
      </p:sp>
    </p:spTree>
    <p:extLst>
      <p:ext uri="{BB962C8B-B14F-4D97-AF65-F5344CB8AC3E}">
        <p14:creationId xmlns:p14="http://schemas.microsoft.com/office/powerpoint/2010/main" val="134303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5154FBB-8CC3-A2B7-3440-4A9F36E8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7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e6d719a-4241-47a7-b1e9-f2b455921ede">
      <Terms xmlns="http://schemas.microsoft.com/office/infopath/2007/PartnerControls"/>
    </lcf76f155ced4ddcb4097134ff3c332f>
    <TaxCatchAll xmlns="7c232f3c-a54c-4e4e-bb14-261a5cbdc9d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EC36AFCF37D429AE6F5E4BCD1CB54" ma:contentTypeVersion="13" ma:contentTypeDescription="Create a new document." ma:contentTypeScope="" ma:versionID="e74c42ffa95e465efbb61828219e917b">
  <xsd:schema xmlns:xsd="http://www.w3.org/2001/XMLSchema" xmlns:xs="http://www.w3.org/2001/XMLSchema" xmlns:p="http://schemas.microsoft.com/office/2006/metadata/properties" xmlns:ns2="4e6d719a-4241-47a7-b1e9-f2b455921ede" xmlns:ns3="7c232f3c-a54c-4e4e-bb14-261a5cbdc9db" targetNamespace="http://schemas.microsoft.com/office/2006/metadata/properties" ma:root="true" ma:fieldsID="477dcb3c5ba55d7e0ef151346da80be9" ns2:_="" ns3:_="">
    <xsd:import namespace="4e6d719a-4241-47a7-b1e9-f2b455921ede"/>
    <xsd:import namespace="7c232f3c-a54c-4e4e-bb14-261a5cbdc9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d719a-4241-47a7-b1e9-f2b455921e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32f3c-a54c-4e4e-bb14-261a5cbdc9d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182729b-3c25-47d3-8e58-430abb06b144}" ma:internalName="TaxCatchAll" ma:showField="CatchAllData" ma:web="7c232f3c-a54c-4e4e-bb14-261a5cbdc9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DF183D-FF21-4DE7-9D0E-DE55B585049A}">
  <ds:schemaRefs>
    <ds:schemaRef ds:uri="http://purl.org/dc/dcmitype/"/>
    <ds:schemaRef ds:uri="7c232f3c-a54c-4e4e-bb14-261a5cbdc9db"/>
    <ds:schemaRef ds:uri="http://schemas.microsoft.com/office/2006/documentManagement/types"/>
    <ds:schemaRef ds:uri="http://purl.org/dc/elements/1.1/"/>
    <ds:schemaRef ds:uri="http://schemas.microsoft.com/office/2006/metadata/properties"/>
    <ds:schemaRef ds:uri="4e6d719a-4241-47a7-b1e9-f2b455921ede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2D97AE6-8AA6-4811-BFA7-E2AA3C0B9266}"/>
</file>

<file path=customXml/itemProps3.xml><?xml version="1.0" encoding="utf-8"?>
<ds:datastoreItem xmlns:ds="http://schemas.openxmlformats.org/officeDocument/2006/customXml" ds:itemID="{FA04BFD9-FB81-4892-80CF-8E796D3CA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1192</Words>
  <Application>Microsoft Office PowerPoint</Application>
  <PresentationFormat>Widescreen</PresentationFormat>
  <Paragraphs>176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Welcome to Section 2 – Introduction to AI and ML in Plant Pathology</vt:lpstr>
      <vt:lpstr>Session Goals</vt:lpstr>
      <vt:lpstr>Why AI for Plant Pathology?</vt:lpstr>
      <vt:lpstr>Plant Pathology and ML/AI! Why now?</vt:lpstr>
      <vt:lpstr>Plant Pathology and ML/AI! Why now?</vt:lpstr>
      <vt:lpstr>Key Definitions </vt:lpstr>
      <vt:lpstr>What is Machine Learning?</vt:lpstr>
      <vt:lpstr>Types of Machine Learning</vt:lpstr>
      <vt:lpstr>PowerPoint Presentation</vt:lpstr>
      <vt:lpstr>Supervised Learning Spotlight: Random Forest (RF) </vt:lpstr>
      <vt:lpstr>PowerPoint Presentation</vt:lpstr>
      <vt:lpstr>A Note on Unsupervised Learning</vt:lpstr>
      <vt:lpstr>PowerPoint Presentation</vt:lpstr>
      <vt:lpstr>Classification</vt:lpstr>
      <vt:lpstr>Regression</vt:lpstr>
      <vt:lpstr>Deep Learning in a Nutshell</vt:lpstr>
      <vt:lpstr>PowerPoint Presentation</vt:lpstr>
      <vt:lpstr>Examples ML algorithms: </vt:lpstr>
      <vt:lpstr>Generic ML Workflow (Pipeline)</vt:lpstr>
      <vt:lpstr>Tool Stack for the Workshop</vt:lpstr>
      <vt:lpstr>Impact 1: Epidemic Forecasting with RF</vt:lpstr>
      <vt:lpstr>PowerPoint Presentation</vt:lpstr>
      <vt:lpstr>Impact 2: Image‑Based Diagnostics</vt:lpstr>
      <vt:lpstr>PowerPoint Presentation</vt:lpstr>
      <vt:lpstr>Impact 3: Protein &amp; Effector Prediction</vt:lpstr>
      <vt:lpstr>Benefits vs Limitations</vt:lpstr>
      <vt:lpstr>Responsible AI in Plant Health</vt:lpstr>
      <vt:lpstr>Looking Ahead to Hands‑On Sessions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Pathology and ML/AI !! Why now?</dc:title>
  <dc:subject/>
  <dc:creator/>
  <cp:keywords/>
  <dc:description>generated using python-pptx</dc:description>
  <cp:lastModifiedBy>Robledo Buritica, Jacobo</cp:lastModifiedBy>
  <cp:revision>8</cp:revision>
  <dcterms:created xsi:type="dcterms:W3CDTF">2013-01-27T09:14:16Z</dcterms:created>
  <dcterms:modified xsi:type="dcterms:W3CDTF">2025-07-29T15:26:50Z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0x0101008E1EC36AFCF37D429AE6F5E4BCD1CB54</vt:lpwstr>
  </property>
  <property fmtid="{D5CDD505-2E9C-101B-9397-08002B2CF9AE}" pid="3" name="MediaServiceImageTags">
    <vt:lpwstr/>
  </property>
</Properties>
</file>